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1"/>
  </p:notesMasterIdLst>
  <p:handoutMasterIdLst>
    <p:handoutMasterId r:id="rId22"/>
  </p:handoutMasterIdLst>
  <p:sldIdLst>
    <p:sldId id="258" r:id="rId2"/>
    <p:sldId id="259" r:id="rId3"/>
    <p:sldId id="277" r:id="rId4"/>
    <p:sldId id="278" r:id="rId5"/>
    <p:sldId id="279" r:id="rId6"/>
    <p:sldId id="263" r:id="rId7"/>
    <p:sldId id="280" r:id="rId8"/>
    <p:sldId id="265" r:id="rId9"/>
    <p:sldId id="266" r:id="rId10"/>
    <p:sldId id="281" r:id="rId11"/>
    <p:sldId id="268" r:id="rId12"/>
    <p:sldId id="284" r:id="rId13"/>
    <p:sldId id="270" r:id="rId14"/>
    <p:sldId id="283" r:id="rId15"/>
    <p:sldId id="272" r:id="rId16"/>
    <p:sldId id="273" r:id="rId17"/>
    <p:sldId id="274" r:id="rId18"/>
    <p:sldId id="282" r:id="rId19"/>
    <p:sldId id="276" r:id="rId2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kel Alleslev Larsen - DBU" initials="MAL-D"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50"/>
  </p:normalViewPr>
  <p:slideViewPr>
    <p:cSldViewPr snapToGrid="0" snapToObjects="1">
      <p:cViewPr varScale="1">
        <p:scale>
          <a:sx n="62" d="100"/>
          <a:sy n="62" d="100"/>
        </p:scale>
        <p:origin x="52"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20" d="100"/>
          <a:sy n="120" d="100"/>
        </p:scale>
        <p:origin x="51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6345BC-1030-4047-B664-03964721586F}" type="slidenum">
              <a:rPr lang="da-DK" smtClean="0"/>
              <a:t>‹nr.›</a:t>
            </a:fld>
            <a:endParaRPr lang="da-DK"/>
          </a:p>
        </p:txBody>
      </p:sp>
      <p:sp>
        <p:nvSpPr>
          <p:cNvPr id="7" name="Pladsholder til dato 6"/>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A611F5C-47EE-6E4C-AA32-4E9903E35080}" type="datetimeFigureOut">
              <a:rPr lang="da-DK" smtClean="0"/>
              <a:t>18-03-2019</a:t>
            </a:fld>
            <a:endParaRPr lang="da-DK"/>
          </a:p>
        </p:txBody>
      </p:sp>
    </p:spTree>
    <p:extLst>
      <p:ext uri="{BB962C8B-B14F-4D97-AF65-F5344CB8AC3E}">
        <p14:creationId xmlns:p14="http://schemas.microsoft.com/office/powerpoint/2010/main" val="308099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8BD07B-A098-6847-8668-8EF68CDA42B5}" type="datetimeFigureOut">
              <a:rPr lang="da-DK" smtClean="0"/>
              <a:t>18-03-2019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7E9523F-7FB9-914F-B621-F00C2B96B0AC}" type="slidenum">
              <a:rPr lang="da-DK" smtClean="0"/>
              <a:t>‹nr.›</a:t>
            </a:fld>
            <a:endParaRPr lang="da-DK"/>
          </a:p>
        </p:txBody>
      </p:sp>
    </p:spTree>
    <p:extLst>
      <p:ext uri="{BB962C8B-B14F-4D97-AF65-F5344CB8AC3E}">
        <p14:creationId xmlns:p14="http://schemas.microsoft.com/office/powerpoint/2010/main" val="2097584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7E9523F-7FB9-914F-B621-F00C2B96B0AC}" type="slidenum">
              <a:rPr lang="da-DK" smtClean="0"/>
              <a:t>1</a:t>
            </a:fld>
            <a:endParaRPr lang="da-DK"/>
          </a:p>
        </p:txBody>
      </p:sp>
    </p:spTree>
    <p:extLst>
      <p:ext uri="{BB962C8B-B14F-4D97-AF65-F5344CB8AC3E}">
        <p14:creationId xmlns:p14="http://schemas.microsoft.com/office/powerpoint/2010/main" val="100389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7E9523F-7FB9-914F-B621-F00C2B96B0AC}" type="slidenum">
              <a:rPr lang="da-DK" smtClean="0"/>
              <a:t>4</a:t>
            </a:fld>
            <a:endParaRPr lang="da-DK"/>
          </a:p>
        </p:txBody>
      </p:sp>
    </p:spTree>
    <p:extLst>
      <p:ext uri="{BB962C8B-B14F-4D97-AF65-F5344CB8AC3E}">
        <p14:creationId xmlns:p14="http://schemas.microsoft.com/office/powerpoint/2010/main" val="209688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7E9523F-7FB9-914F-B621-F00C2B96B0AC}" type="slidenum">
              <a:rPr lang="da-DK" smtClean="0"/>
              <a:t>14</a:t>
            </a:fld>
            <a:endParaRPr lang="da-DK"/>
          </a:p>
        </p:txBody>
      </p:sp>
    </p:spTree>
    <p:extLst>
      <p:ext uri="{BB962C8B-B14F-4D97-AF65-F5344CB8AC3E}">
        <p14:creationId xmlns:p14="http://schemas.microsoft.com/office/powerpoint/2010/main" val="179577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7E9523F-7FB9-914F-B621-F00C2B96B0AC}" type="slidenum">
              <a:rPr lang="da-DK" smtClean="0"/>
              <a:t>15</a:t>
            </a:fld>
            <a:endParaRPr lang="da-DK"/>
          </a:p>
        </p:txBody>
      </p:sp>
    </p:spTree>
    <p:extLst>
      <p:ext uri="{BB962C8B-B14F-4D97-AF65-F5344CB8AC3E}">
        <p14:creationId xmlns:p14="http://schemas.microsoft.com/office/powerpoint/2010/main" val="914921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itel 1"/>
          <p:cNvSpPr>
            <a:spLocks noGrp="1"/>
          </p:cNvSpPr>
          <p:nvPr>
            <p:ph type="ctrTitle" hasCustomPrompt="1"/>
          </p:nvPr>
        </p:nvSpPr>
        <p:spPr>
          <a:xfrm>
            <a:off x="1524000" y="2926763"/>
            <a:ext cx="8000010" cy="526387"/>
          </a:xfrm>
          <a:prstGeom prst="rect">
            <a:avLst/>
          </a:prstGeom>
        </p:spPr>
        <p:txBody>
          <a:bodyPr>
            <a:normAutofit/>
          </a:bodyPr>
          <a:lstStyle>
            <a:lvl1pPr>
              <a:defRPr sz="2400" b="1" baseline="0">
                <a:solidFill>
                  <a:schemeClr val="bg1"/>
                </a:solidFill>
                <a:latin typeface="Arial" charset="0"/>
                <a:ea typeface="Arial" charset="0"/>
                <a:cs typeface="Arial" charset="0"/>
              </a:defRPr>
            </a:lvl1pPr>
          </a:lstStyle>
          <a:p>
            <a:r>
              <a:rPr lang="da-DK" dirty="0"/>
              <a:t>LOREM IPSUM</a:t>
            </a:r>
            <a:br>
              <a:rPr lang="da-DK" dirty="0"/>
            </a:br>
            <a:r>
              <a:rPr lang="da-DK" dirty="0"/>
              <a:t>DOLOR SI AMET</a:t>
            </a:r>
          </a:p>
        </p:txBody>
      </p:sp>
      <p:sp>
        <p:nvSpPr>
          <p:cNvPr id="18" name="Undertitel 2"/>
          <p:cNvSpPr>
            <a:spLocks noGrp="1"/>
          </p:cNvSpPr>
          <p:nvPr>
            <p:ph type="subTitle" idx="1" hasCustomPrompt="1"/>
          </p:nvPr>
        </p:nvSpPr>
        <p:spPr>
          <a:xfrm>
            <a:off x="1524000" y="4018349"/>
            <a:ext cx="8000010" cy="280688"/>
          </a:xfrm>
          <a:prstGeom prst="rect">
            <a:avLst/>
          </a:prstGeom>
        </p:spPr>
        <p:txBody>
          <a:bodyPr>
            <a:normAutofit/>
          </a:bodyPr>
          <a:lstStyle>
            <a:lvl1pPr marL="0" indent="0">
              <a:buNone/>
              <a:defRPr sz="180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da-DK" dirty="0"/>
              <a:t>DOLOR SI AMET</a:t>
            </a:r>
          </a:p>
        </p:txBody>
      </p:sp>
      <p:pic>
        <p:nvPicPr>
          <p:cNvPr id="8"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0" y="1526328"/>
            <a:ext cx="1905000" cy="835236"/>
          </a:xfrm>
          <a:prstGeom prst="rect">
            <a:avLst/>
          </a:prstGeom>
        </p:spPr>
      </p:pic>
      <p:sp>
        <p:nvSpPr>
          <p:cNvPr id="6" name="Rektangel 5"/>
          <p:cNvSpPr/>
          <p:nvPr userDrawn="1"/>
        </p:nvSpPr>
        <p:spPr>
          <a:xfrm>
            <a:off x="5867400" y="0"/>
            <a:ext cx="6324600" cy="5816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pic>
        <p:nvPicPr>
          <p:cNvPr id="4" name="Billed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4974" y="6181400"/>
            <a:ext cx="1089026" cy="292162"/>
          </a:xfrm>
          <a:prstGeom prst="rect">
            <a:avLst/>
          </a:prstGeom>
        </p:spPr>
      </p:pic>
      <p:pic>
        <p:nvPicPr>
          <p:cNvPr id="5" name="Billede 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441394" y="4746172"/>
            <a:ext cx="1903004" cy="2242458"/>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da-DK"/>
              <a:t>Klik for at redigere i masteren</a:t>
            </a:r>
            <a:endParaRPr lang="en-US"/>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da-DK"/>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4D12D5F0-7BF3-524C-BFE7-356EAEF04FA0}" type="slidenum">
              <a:rPr lang="da-DK" smtClean="0"/>
              <a:t>‹nr.›</a:t>
            </a:fld>
            <a:endParaRPr lang="da-DK"/>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da-DK"/>
              <a:t>Klik for at redigere i masteren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endParaRPr lang="da-DK"/>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4D12D5F0-7BF3-524C-BFE7-356EAEF04FA0}" type="slidenum">
              <a:rPr lang="da-DK" smtClean="0"/>
              <a:t>‹nr.›</a:t>
            </a:fld>
            <a:endParaRPr lang="da-DK"/>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el 1"/>
          <p:cNvSpPr>
            <a:spLocks noGrp="1"/>
          </p:cNvSpPr>
          <p:nvPr>
            <p:ph type="ctrTitle" hasCustomPrompt="1"/>
          </p:nvPr>
        </p:nvSpPr>
        <p:spPr>
          <a:xfrm>
            <a:off x="1524000" y="2926763"/>
            <a:ext cx="8000010" cy="526387"/>
          </a:xfrm>
          <a:prstGeom prst="rect">
            <a:avLst/>
          </a:prstGeom>
        </p:spPr>
        <p:txBody>
          <a:bodyPr>
            <a:normAutofit/>
          </a:bodyPr>
          <a:lstStyle>
            <a:lvl1pPr>
              <a:defRPr sz="2400" b="1" baseline="0">
                <a:solidFill>
                  <a:schemeClr val="bg1"/>
                </a:solidFill>
                <a:latin typeface="Arial" charset="0"/>
                <a:ea typeface="Arial" charset="0"/>
                <a:cs typeface="Arial" charset="0"/>
              </a:defRPr>
            </a:lvl1pPr>
          </a:lstStyle>
          <a:p>
            <a:r>
              <a:rPr lang="da-DK" dirty="0"/>
              <a:t>LOREM IPSUM</a:t>
            </a:r>
            <a:br>
              <a:rPr lang="da-DK" dirty="0"/>
            </a:br>
            <a:r>
              <a:rPr lang="da-DK" dirty="0"/>
              <a:t>DOLOR SI AMET</a:t>
            </a:r>
          </a:p>
        </p:txBody>
      </p:sp>
      <p:sp>
        <p:nvSpPr>
          <p:cNvPr id="9" name="Undertitel 2"/>
          <p:cNvSpPr>
            <a:spLocks noGrp="1"/>
          </p:cNvSpPr>
          <p:nvPr>
            <p:ph type="subTitle" idx="1" hasCustomPrompt="1"/>
          </p:nvPr>
        </p:nvSpPr>
        <p:spPr>
          <a:xfrm>
            <a:off x="1524000" y="3621164"/>
            <a:ext cx="8000010" cy="280688"/>
          </a:xfrm>
          <a:prstGeom prst="rect">
            <a:avLst/>
          </a:prstGeom>
        </p:spPr>
        <p:txBody>
          <a:bodyPr>
            <a:normAutofit/>
          </a:bodyPr>
          <a:lstStyle>
            <a:lvl1pPr>
              <a:defRPr sz="180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da-DK" dirty="0"/>
              <a:t>DOLOR SI AMET</a:t>
            </a:r>
          </a:p>
        </p:txBody>
      </p:sp>
      <p:pic>
        <p:nvPicPr>
          <p:cNvPr id="10" name="Bille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6811" y="5403105"/>
            <a:ext cx="1373306" cy="1082341"/>
          </a:xfrm>
          <a:prstGeom prst="rect">
            <a:avLst/>
          </a:prstGeom>
        </p:spPr>
      </p:pic>
      <p:pic>
        <p:nvPicPr>
          <p:cNvPr id="11" name="Billed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660" y="6210958"/>
            <a:ext cx="1463634" cy="572726"/>
          </a:xfrm>
          <a:prstGeom prst="rect">
            <a:avLst/>
          </a:prstGeom>
        </p:spPr>
      </p:pic>
    </p:spTree>
    <p:extLst>
      <p:ext uri="{BB962C8B-B14F-4D97-AF65-F5344CB8AC3E}">
        <p14:creationId xmlns:p14="http://schemas.microsoft.com/office/powerpoint/2010/main" val="132750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1" cy="6858001"/>
          </a:xfrm>
          <a:prstGeom prst="rect">
            <a:avLst/>
          </a:prstGeom>
        </p:spPr>
      </p:pic>
      <p:sp>
        <p:nvSpPr>
          <p:cNvPr id="12" name="Slide Number Placeholder 6"/>
          <p:cNvSpPr>
            <a:spLocks noGrp="1"/>
          </p:cNvSpPr>
          <p:nvPr>
            <p:ph type="sldNum" sz="quarter" idx="12"/>
          </p:nvPr>
        </p:nvSpPr>
        <p:spPr>
          <a:xfrm>
            <a:off x="459709" y="6162326"/>
            <a:ext cx="497294" cy="206629"/>
          </a:xfrm>
          <a:prstGeom prst="rect">
            <a:avLst/>
          </a:prstGeom>
        </p:spPr>
        <p:txBody>
          <a:bodyPr/>
          <a:lstStyle>
            <a:lvl1pPr>
              <a:defRPr sz="1100" b="1">
                <a:solidFill>
                  <a:schemeClr val="bg1"/>
                </a:solidFill>
                <a:latin typeface="Arial" charset="0"/>
                <a:ea typeface="Arial" charset="0"/>
                <a:cs typeface="Arial" charset="0"/>
              </a:defRPr>
            </a:lvl1pPr>
          </a:lstStyle>
          <a:p>
            <a:fld id="{4D12D5F0-7BF3-524C-BFE7-356EAEF04FA0}" type="slidenum">
              <a:rPr lang="da-DK" smtClean="0"/>
              <a:pPr/>
              <a:t>‹nr.›</a:t>
            </a:fld>
            <a:endParaRPr lang="da-DK" dirty="0"/>
          </a:p>
        </p:txBody>
      </p:sp>
      <p:pic>
        <p:nvPicPr>
          <p:cNvPr id="3" name="Billed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fsnitsoverskrift">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12192001" cy="6858001"/>
          </a:xfrm>
          <a:prstGeom prst="rect">
            <a:avLst/>
          </a:prstGeom>
        </p:spPr>
      </p:pic>
      <p:sp>
        <p:nvSpPr>
          <p:cNvPr id="8" name="Slide Number Placeholder 6"/>
          <p:cNvSpPr>
            <a:spLocks noGrp="1"/>
          </p:cNvSpPr>
          <p:nvPr>
            <p:ph type="sldNum" sz="quarter" idx="12"/>
          </p:nvPr>
        </p:nvSpPr>
        <p:spPr>
          <a:xfrm>
            <a:off x="459709" y="6162326"/>
            <a:ext cx="497294" cy="206629"/>
          </a:xfrm>
          <a:prstGeom prst="rect">
            <a:avLst/>
          </a:prstGeom>
        </p:spPr>
        <p:txBody>
          <a:bodyPr/>
          <a:lstStyle>
            <a:lvl1pPr>
              <a:defRPr sz="1100" b="1">
                <a:solidFill>
                  <a:schemeClr val="bg1"/>
                </a:solidFill>
                <a:latin typeface="Arial" charset="0"/>
                <a:ea typeface="Arial" charset="0"/>
                <a:cs typeface="Arial" charset="0"/>
              </a:defRPr>
            </a:lvl1pPr>
          </a:lstStyle>
          <a:p>
            <a:fld id="{4D12D5F0-7BF3-524C-BFE7-356EAEF04FA0}" type="slidenum">
              <a:rPr lang="da-DK" smtClean="0"/>
              <a:pPr/>
              <a:t>‹nr.›</a:t>
            </a:fld>
            <a:endParaRPr lang="da-DK" dirty="0"/>
          </a:p>
        </p:txBody>
      </p:sp>
      <p:pic>
        <p:nvPicPr>
          <p:cNvPr id="5" name="Bille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da-DK"/>
              <a:t>Klik for at redigere i masteren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da-DK"/>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endParaRPr lang="da-DK"/>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D12D5F0-7BF3-524C-BFE7-356EAEF04FA0}" type="slidenum">
              <a:rPr lang="da-DK" smtClean="0"/>
              <a:t>‹nr.›</a:t>
            </a:fld>
            <a:endParaRPr lang="da-DK"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endParaRPr lang="da-DK"/>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endParaRPr lang="da-DK"/>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4D12D5F0-7BF3-524C-BFE7-356EAEF04FA0}" type="slidenum">
              <a:rPr lang="da-DK" smtClean="0"/>
              <a:t>‹nr.›</a:t>
            </a:fld>
            <a:endParaRPr lang="da-DK"/>
          </a:p>
        </p:txBody>
      </p:sp>
      <p:sp>
        <p:nvSpPr>
          <p:cNvPr id="10" name="Title 9"/>
          <p:cNvSpPr>
            <a:spLocks noGrp="1"/>
          </p:cNvSpPr>
          <p:nvPr>
            <p:ph type="title"/>
          </p:nvPr>
        </p:nvSpPr>
        <p:spPr>
          <a:xfrm>
            <a:off x="1069848" y="484632"/>
            <a:ext cx="10058400" cy="1609344"/>
          </a:xfrm>
          <a:prstGeom prst="rect">
            <a:avLst/>
          </a:prstGeom>
        </p:spPr>
        <p:txBody>
          <a:bodyPr/>
          <a:lstStyle/>
          <a:p>
            <a:r>
              <a:rPr lang="da-DK"/>
              <a:t>Klik for at redigere i masteren</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00" y="0"/>
            <a:ext cx="12090399" cy="6858001"/>
          </a:xfrm>
          <a:prstGeom prst="rect">
            <a:avLst/>
          </a:prstGeom>
        </p:spPr>
      </p:pic>
      <p:sp>
        <p:nvSpPr>
          <p:cNvPr id="8" name="Slide Number Placeholder 6"/>
          <p:cNvSpPr>
            <a:spLocks noGrp="1"/>
          </p:cNvSpPr>
          <p:nvPr>
            <p:ph type="sldNum" sz="quarter" idx="12"/>
          </p:nvPr>
        </p:nvSpPr>
        <p:spPr>
          <a:xfrm>
            <a:off x="459709" y="6162326"/>
            <a:ext cx="497294" cy="206629"/>
          </a:xfrm>
          <a:prstGeom prst="rect">
            <a:avLst/>
          </a:prstGeom>
        </p:spPr>
        <p:txBody>
          <a:bodyPr/>
          <a:lstStyle>
            <a:lvl1pPr>
              <a:defRPr sz="1100" b="1">
                <a:solidFill>
                  <a:schemeClr val="bg1"/>
                </a:solidFill>
                <a:latin typeface="Arial" charset="0"/>
                <a:ea typeface="Arial" charset="0"/>
                <a:cs typeface="Arial" charset="0"/>
              </a:defRPr>
            </a:lvl1pPr>
          </a:lstStyle>
          <a:p>
            <a:fld id="{4D12D5F0-7BF3-524C-BFE7-356EAEF04FA0}" type="slidenum">
              <a:rPr lang="da-DK" smtClean="0"/>
              <a:pPr/>
              <a:t>‹nr.›</a:t>
            </a:fld>
            <a:endParaRPr lang="da-DK" dirty="0"/>
          </a:p>
        </p:txBody>
      </p:sp>
      <p:pic>
        <p:nvPicPr>
          <p:cNvPr id="5" name="Bille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endParaRPr lang="da-DK"/>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endParaRPr lang="da-DK"/>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4D12D5F0-7BF3-524C-BFE7-356EAEF04FA0}" type="slidenum">
              <a:rPr lang="da-DK" smtClean="0"/>
              <a:t>‹nr.›</a:t>
            </a:fld>
            <a:endParaRPr lang="da-DK"/>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da-DK"/>
              <a:t>Klik for at redigere i masteren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endParaRPr lang="da-DK"/>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endParaRPr lang="da-DK"/>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D12D5F0-7BF3-524C-BFE7-356EAEF04FA0}" type="slidenum">
              <a:rPr lang="da-DK" smtClean="0"/>
              <a:t>‹nr.›</a:t>
            </a:fld>
            <a:endParaRPr lang="da-DK"/>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da-DK"/>
              <a:t>Klik for at redigere i masteren</a:t>
            </a:r>
            <a:endParaRPr lang="en-US" dirty="0"/>
          </a:p>
        </p:txBody>
      </p:sp>
      <p:sp>
        <p:nvSpPr>
          <p:cNvPr id="3" name="Picture Placeholder 2"/>
          <p:cNvSpPr>
            <a:spLocks noGrp="1"/>
          </p:cNvSpPr>
          <p:nvPr>
            <p:ph type="pic" idx="1"/>
          </p:nvPr>
        </p:nvSpPr>
        <p:spPr>
          <a:xfrm>
            <a:off x="0" y="0"/>
            <a:ext cx="8303740" cy="6858000"/>
          </a:xfrm>
          <a:prstGeom prst="rect">
            <a:avLst/>
          </a:prstGeo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lvl1pPr>
              <a:defRPr>
                <a:solidFill>
                  <a:schemeClr val="accent2">
                    <a:lumMod val="75000"/>
                  </a:schemeClr>
                </a:solidFill>
              </a:defRPr>
            </a:lvl1pPr>
          </a:lstStyle>
          <a:p>
            <a:endParaRPr lang="da-DK"/>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D12D5F0-7BF3-524C-BFE7-356EAEF04FA0}" type="slidenum">
              <a:rPr lang="da-DK" smtClean="0"/>
              <a:t>‹nr.›</a:t>
            </a:fld>
            <a:endParaRPr lang="da-DK"/>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8378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649" r:id="rId12"/>
  </p:sldLayoutIdLst>
  <p:hf hdr="0" ftr="0" dt="0"/>
  <p:txStyles>
    <p:titleStyle>
      <a:lvl1pPr algn="l" defTabSz="914400" rtl="0" eaLnBrk="1" latinLnBrk="0" hangingPunct="1">
        <a:lnSpc>
          <a:spcPct val="90000"/>
        </a:lnSpc>
        <a:spcBef>
          <a:spcPct val="0"/>
        </a:spcBef>
        <a:buNone/>
        <a:defRPr sz="4800" b="1" kern="1200" cap="none"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a:spLocks noGrp="1"/>
          </p:cNvSpPr>
          <p:nvPr>
            <p:ph type="ctrTitle"/>
          </p:nvPr>
        </p:nvSpPr>
        <p:spPr/>
        <p:txBody>
          <a:bodyPr>
            <a:noAutofit/>
          </a:bodyPr>
          <a:lstStyle/>
          <a:p>
            <a:r>
              <a:rPr lang="da-DK" sz="3200" dirty="0"/>
              <a:t>VELKOMMEN </a:t>
            </a:r>
            <a:br>
              <a:rPr lang="da-DK" sz="3200" dirty="0"/>
            </a:br>
            <a:r>
              <a:rPr lang="da-DK" sz="3200" dirty="0"/>
              <a:t>TIL SUNDHEDSDAG</a:t>
            </a:r>
          </a:p>
        </p:txBody>
      </p:sp>
      <p:sp>
        <p:nvSpPr>
          <p:cNvPr id="6" name="Titel 1"/>
          <p:cNvSpPr txBox="1">
            <a:spLocks/>
          </p:cNvSpPr>
          <p:nvPr/>
        </p:nvSpPr>
        <p:spPr>
          <a:xfrm>
            <a:off x="541866" y="224884"/>
            <a:ext cx="1862667" cy="373428"/>
          </a:xfrm>
          <a:prstGeom prst="rect">
            <a:avLst/>
          </a:prstGeom>
        </p:spPr>
        <p:txBody>
          <a:bodyPr>
            <a:normAutofit fontScale="32500" lnSpcReduction="20000"/>
          </a:bodyPr>
          <a:lstStyle>
            <a:lvl1pPr algn="l" defTabSz="914400" rtl="0" eaLnBrk="1" latinLnBrk="0" hangingPunct="1">
              <a:lnSpc>
                <a:spcPct val="90000"/>
              </a:lnSpc>
              <a:spcBef>
                <a:spcPct val="0"/>
              </a:spcBef>
              <a:buNone/>
              <a:defRPr sz="2400" b="1" kern="1200" cap="none" baseline="0">
                <a:solidFill>
                  <a:schemeClr val="bg1"/>
                </a:solidFill>
                <a:latin typeface="Arial" charset="0"/>
                <a:ea typeface="Arial" charset="0"/>
                <a:cs typeface="Arial" charset="0"/>
              </a:defRPr>
            </a:lvl1pPr>
          </a:lstStyle>
          <a:p>
            <a:r>
              <a:rPr lang="da-DK" dirty="0"/>
              <a:t>Indskoling</a:t>
            </a:r>
            <a:br>
              <a:rPr lang="da-DK" dirty="0"/>
            </a:br>
            <a:br>
              <a:rPr lang="da-DK" dirty="0"/>
            </a:br>
            <a:endParaRPr lang="da-DK" dirty="0"/>
          </a:p>
        </p:txBody>
      </p:sp>
      <p:sp>
        <p:nvSpPr>
          <p:cNvPr id="5" name="Tekstfelt 4"/>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02601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txBox="1">
            <a:spLocks/>
          </p:cNvSpPr>
          <p:nvPr/>
        </p:nvSpPr>
        <p:spPr>
          <a:xfrm>
            <a:off x="733066" y="3755046"/>
            <a:ext cx="8429984"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endParaRPr lang="da-DK" sz="1800" dirty="0">
              <a:solidFill>
                <a:schemeClr val="bg1"/>
              </a:solidFill>
              <a:latin typeface="Arial" charset="0"/>
              <a:ea typeface="Arial" charset="0"/>
              <a:cs typeface="Arial" charset="0"/>
            </a:endParaRPr>
          </a:p>
        </p:txBody>
      </p:sp>
      <p:sp>
        <p:nvSpPr>
          <p:cNvPr id="6" name="Pladsholder til slidenummer 5"/>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solidFill>
                  <a:srgbClr val="AD1817"/>
                </a:solidFill>
              </a:rPr>
              <a:pPr/>
              <a:t>10</a:t>
            </a:fld>
            <a:endParaRPr lang="da-DK" dirty="0">
              <a:solidFill>
                <a:srgbClr val="AD1817"/>
              </a:solidFill>
            </a:endParaRPr>
          </a:p>
        </p:txBody>
      </p:sp>
      <p:sp>
        <p:nvSpPr>
          <p:cNvPr id="104" name="Titel 1"/>
          <p:cNvSpPr txBox="1">
            <a:spLocks/>
          </p:cNvSpPr>
          <p:nvPr/>
        </p:nvSpPr>
        <p:spPr>
          <a:xfrm>
            <a:off x="474496" y="327670"/>
            <a:ext cx="9457372" cy="67659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SUKKERINDHOLD I DRIKKEVARER OG USUNDE SAGER</a:t>
            </a:r>
          </a:p>
        </p:txBody>
      </p:sp>
      <p:pic>
        <p:nvPicPr>
          <p:cNvPr id="105" name="Billede 10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7" name="Tekstfelt 6"/>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316963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el 1"/>
          <p:cNvSpPr txBox="1">
            <a:spLocks/>
          </p:cNvSpPr>
          <p:nvPr/>
        </p:nvSpPr>
        <p:spPr>
          <a:xfrm>
            <a:off x="842328" y="527826"/>
            <a:ext cx="9457372" cy="67659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SÅ MEGET SKAL DER TIL FOR AT </a:t>
            </a:r>
          </a:p>
          <a:p>
            <a:r>
              <a:rPr lang="da-DK" sz="2400" dirty="0">
                <a:solidFill>
                  <a:schemeClr val="bg1"/>
                </a:solidFill>
                <a:latin typeface="Arial" charset="0"/>
                <a:ea typeface="Arial" charset="0"/>
                <a:cs typeface="Arial" charset="0"/>
              </a:rPr>
              <a:t>FORBRÆNDE SUKKER</a:t>
            </a:r>
          </a:p>
        </p:txBody>
      </p:sp>
      <p:sp>
        <p:nvSpPr>
          <p:cNvPr id="2" name="Pladsholder til slidenummer 1"/>
          <p:cNvSpPr>
            <a:spLocks noGrp="1"/>
          </p:cNvSpPr>
          <p:nvPr>
            <p:ph type="sldNum" sz="quarter" idx="12"/>
          </p:nvPr>
        </p:nvSpPr>
        <p:spPr>
          <a:xfrm>
            <a:off x="345034" y="6248500"/>
            <a:ext cx="497294" cy="206629"/>
          </a:xfrm>
          <a:prstGeom prst="rect">
            <a:avLst/>
          </a:prstGeom>
        </p:spPr>
        <p:txBody>
          <a:bodyPr/>
          <a:lstStyle/>
          <a:p>
            <a:fld id="{4D12D5F0-7BF3-524C-BFE7-356EAEF04FA0}" type="slidenum">
              <a:rPr lang="da-DK" smtClean="0"/>
              <a:pPr/>
              <a:t>11</a:t>
            </a:fld>
            <a:endParaRPr lang="da-DK" dirty="0"/>
          </a:p>
        </p:txBody>
      </p:sp>
      <p:sp>
        <p:nvSpPr>
          <p:cNvPr id="6" name="Tekstfelt 5"/>
          <p:cNvSpPr txBox="1"/>
          <p:nvPr/>
        </p:nvSpPr>
        <p:spPr>
          <a:xfrm>
            <a:off x="842328" y="1376816"/>
            <a:ext cx="6751009" cy="4570482"/>
          </a:xfrm>
          <a:prstGeom prst="rect">
            <a:avLst/>
          </a:prstGeom>
          <a:noFill/>
        </p:spPr>
        <p:txBody>
          <a:bodyPr wrap="square" rtlCol="0">
            <a:spAutoFit/>
          </a:bodyPr>
          <a:lstStyle/>
          <a:p>
            <a:r>
              <a:rPr lang="da-DK" sz="1600" dirty="0">
                <a:solidFill>
                  <a:schemeClr val="bg1"/>
                </a:solidFill>
                <a:latin typeface="Arial" charset="0"/>
                <a:ea typeface="Arial" charset="0"/>
                <a:cs typeface="Arial" charset="0"/>
              </a:rPr>
              <a:t>Hvis du vejer ca. 30 kg, drikker en dåse (33cl) sodavand eller saft, kan du vælge en af nedenstående aktiviteter for at forbrænde sukkeret igen: </a:t>
            </a:r>
          </a:p>
          <a:p>
            <a:r>
              <a:rPr lang="da-DK" sz="1600" dirty="0">
                <a:solidFill>
                  <a:schemeClr val="bg1"/>
                </a:solidFill>
                <a:latin typeface="Arial" charset="0"/>
                <a:ea typeface="Arial" charset="0"/>
                <a:cs typeface="Arial" charset="0"/>
              </a:rPr>
              <a:t> </a:t>
            </a:r>
          </a:p>
          <a:p>
            <a:pPr>
              <a:lnSpc>
                <a:spcPct val="150000"/>
              </a:lnSpc>
            </a:pPr>
            <a:r>
              <a:rPr lang="da-DK" sz="1600" dirty="0">
                <a:solidFill>
                  <a:schemeClr val="bg1"/>
                </a:solidFill>
                <a:latin typeface="Arial" charset="0"/>
                <a:ea typeface="Arial" charset="0"/>
                <a:cs typeface="Arial" charset="0"/>
              </a:rPr>
              <a:t>1.  Gå en tur med hunden i 2 timer.</a:t>
            </a:r>
          </a:p>
          <a:p>
            <a:pPr>
              <a:lnSpc>
                <a:spcPct val="150000"/>
              </a:lnSpc>
            </a:pPr>
            <a:r>
              <a:rPr lang="da-DK" sz="1600" dirty="0">
                <a:solidFill>
                  <a:schemeClr val="bg1"/>
                </a:solidFill>
                <a:latin typeface="Arial" charset="0"/>
                <a:ea typeface="Arial" charset="0"/>
                <a:cs typeface="Arial" charset="0"/>
              </a:rPr>
              <a:t>2.  Cykle i tre kvarter.</a:t>
            </a:r>
          </a:p>
          <a:p>
            <a:pPr>
              <a:lnSpc>
                <a:spcPct val="150000"/>
              </a:lnSpc>
            </a:pPr>
            <a:r>
              <a:rPr lang="da-DK" sz="1600" dirty="0">
                <a:solidFill>
                  <a:schemeClr val="bg1"/>
                </a:solidFill>
                <a:latin typeface="Arial" charset="0"/>
                <a:ea typeface="Arial" charset="0"/>
                <a:cs typeface="Arial" charset="0"/>
              </a:rPr>
              <a:t>3.  Løbe og lege i frikvartererne i en time og et kvarter.</a:t>
            </a:r>
          </a:p>
          <a:p>
            <a:pPr>
              <a:lnSpc>
                <a:spcPct val="150000"/>
              </a:lnSpc>
            </a:pPr>
            <a:r>
              <a:rPr lang="da-DK" sz="1600" dirty="0">
                <a:solidFill>
                  <a:schemeClr val="bg1"/>
                </a:solidFill>
                <a:latin typeface="Arial" charset="0"/>
                <a:ea typeface="Arial" charset="0"/>
                <a:cs typeface="Arial" charset="0"/>
              </a:rPr>
              <a:t>4.  Spille fodbold i en halv time.</a:t>
            </a:r>
          </a:p>
          <a:p>
            <a:pPr>
              <a:lnSpc>
                <a:spcPct val="150000"/>
              </a:lnSpc>
            </a:pPr>
            <a:r>
              <a:rPr lang="da-DK" sz="1600" dirty="0">
                <a:solidFill>
                  <a:schemeClr val="bg1"/>
                </a:solidFill>
                <a:latin typeface="Arial" charset="0"/>
                <a:ea typeface="Arial" charset="0"/>
                <a:cs typeface="Arial" charset="0"/>
              </a:rPr>
              <a:t>5.  Danse i tre kvarter.</a:t>
            </a:r>
          </a:p>
          <a:p>
            <a:pPr>
              <a:lnSpc>
                <a:spcPct val="150000"/>
              </a:lnSpc>
            </a:pPr>
            <a:r>
              <a:rPr lang="da-DK" sz="1600" dirty="0">
                <a:solidFill>
                  <a:schemeClr val="bg1"/>
                </a:solidFill>
                <a:latin typeface="Arial" charset="0"/>
                <a:ea typeface="Arial" charset="0"/>
                <a:cs typeface="Arial" charset="0"/>
              </a:rPr>
              <a:t>6.  Gå op og ned af trapper, tre etager 22 gange – i alt 66 etager.</a:t>
            </a:r>
          </a:p>
          <a:p>
            <a:pPr>
              <a:lnSpc>
                <a:spcPct val="150000"/>
              </a:lnSpc>
            </a:pPr>
            <a:r>
              <a:rPr lang="da-DK" sz="1600" dirty="0">
                <a:solidFill>
                  <a:schemeClr val="bg1"/>
                </a:solidFill>
                <a:latin typeface="Arial" charset="0"/>
                <a:ea typeface="Arial" charset="0"/>
                <a:cs typeface="Arial" charset="0"/>
              </a:rPr>
              <a:t>7.  Sidde og sms’e 13 timer i træk.</a:t>
            </a:r>
          </a:p>
          <a:p>
            <a:endParaRPr lang="da-DK" sz="1600" dirty="0">
              <a:solidFill>
                <a:schemeClr val="bg1"/>
              </a:solidFill>
              <a:latin typeface="Arial" charset="0"/>
              <a:ea typeface="Arial" charset="0"/>
              <a:cs typeface="Arial" charset="0"/>
            </a:endParaRPr>
          </a:p>
          <a:p>
            <a:endParaRPr lang="da-DK" sz="1600" b="1" dirty="0">
              <a:solidFill>
                <a:schemeClr val="bg1"/>
              </a:solidFill>
              <a:latin typeface="Arial" charset="0"/>
              <a:ea typeface="Arial" charset="0"/>
              <a:cs typeface="Arial" charset="0"/>
            </a:endParaRPr>
          </a:p>
          <a:p>
            <a:r>
              <a:rPr lang="da-DK" sz="1600" b="1" dirty="0">
                <a:solidFill>
                  <a:schemeClr val="bg1"/>
                </a:solidFill>
                <a:latin typeface="Arial" charset="0"/>
                <a:ea typeface="Arial" charset="0"/>
                <a:cs typeface="Arial" charset="0"/>
              </a:rPr>
              <a:t>Jo mere du er aktiv, jo hurtigere kan du forbrænde sukkeret! </a:t>
            </a:r>
          </a:p>
          <a:p>
            <a:pPr>
              <a:lnSpc>
                <a:spcPct val="150000"/>
              </a:lnSpc>
            </a:pPr>
            <a:endParaRPr lang="da-DK" dirty="0">
              <a:solidFill>
                <a:schemeClr val="bg1"/>
              </a:solidFill>
              <a:latin typeface="Arial" charset="0"/>
              <a:ea typeface="Arial" charset="0"/>
              <a:cs typeface="Arial" charset="0"/>
            </a:endParaRPr>
          </a:p>
        </p:txBody>
      </p:sp>
      <p:pic>
        <p:nvPicPr>
          <p:cNvPr id="7" name="Billed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8" name="Tekstfelt 7"/>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00885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Pladsholder til slidenummer 5"/>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pPr/>
              <a:t>12</a:t>
            </a:fld>
            <a:endParaRPr lang="da-DK" dirty="0"/>
          </a:p>
        </p:txBody>
      </p:sp>
      <p:sp>
        <p:nvSpPr>
          <p:cNvPr id="8" name="Titel 1"/>
          <p:cNvSpPr txBox="1">
            <a:spLocks/>
          </p:cNvSpPr>
          <p:nvPr/>
        </p:nvSpPr>
        <p:spPr>
          <a:xfrm>
            <a:off x="821308" y="5350423"/>
            <a:ext cx="8923972" cy="67659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SUKKERINDHOLD I VAND = 0</a:t>
            </a:r>
          </a:p>
        </p:txBody>
      </p:sp>
      <p:pic>
        <p:nvPicPr>
          <p:cNvPr id="7" name="Billed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9" name="Tekstfelt 8"/>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56344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pPr/>
              <a:t>13</a:t>
            </a:fld>
            <a:endParaRPr lang="da-DK" dirty="0"/>
          </a:p>
        </p:txBody>
      </p:sp>
      <p:sp>
        <p:nvSpPr>
          <p:cNvPr id="7" name="Titel 1"/>
          <p:cNvSpPr txBox="1">
            <a:spLocks/>
          </p:cNvSpPr>
          <p:nvPr/>
        </p:nvSpPr>
        <p:spPr>
          <a:xfrm>
            <a:off x="677228" y="3945466"/>
            <a:ext cx="10536872" cy="67659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800" dirty="0">
                <a:solidFill>
                  <a:schemeClr val="bg1"/>
                </a:solidFill>
                <a:latin typeface="Arial" charset="0"/>
                <a:ea typeface="Arial" charset="0"/>
                <a:cs typeface="Arial" charset="0"/>
              </a:rPr>
              <a:t>Men sundhed er også bevægelse, </a:t>
            </a:r>
          </a:p>
          <a:p>
            <a:r>
              <a:rPr lang="da-DK" sz="2800" dirty="0">
                <a:solidFill>
                  <a:schemeClr val="bg1"/>
                </a:solidFill>
                <a:latin typeface="Arial" charset="0"/>
                <a:ea typeface="Arial" charset="0"/>
                <a:cs typeface="Arial" charset="0"/>
              </a:rPr>
              <a:t>og nu skal vi ud at være aktive </a:t>
            </a:r>
            <a:r>
              <a:rPr lang="mr-IN" sz="2800" dirty="0">
                <a:solidFill>
                  <a:schemeClr val="bg1"/>
                </a:solidFill>
                <a:latin typeface="Arial" charset="0"/>
                <a:ea typeface="Arial" charset="0"/>
                <a:cs typeface="Arial" charset="0"/>
              </a:rPr>
              <a:t>…</a:t>
            </a:r>
            <a:endParaRPr lang="da-DK" sz="2800" dirty="0">
              <a:solidFill>
                <a:schemeClr val="bg1"/>
              </a:solidFill>
              <a:latin typeface="Arial" charset="0"/>
              <a:ea typeface="Arial" charset="0"/>
              <a:cs typeface="Arial" charset="0"/>
            </a:endParaRPr>
          </a:p>
        </p:txBody>
      </p:sp>
      <p:pic>
        <p:nvPicPr>
          <p:cNvPr id="2" name="Picture 1" descr="Aktiv dreng slide 1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15195" y="34340"/>
            <a:ext cx="6561610" cy="3404898"/>
          </a:xfrm>
          <a:prstGeom prst="rect">
            <a:avLst/>
          </a:prstGeom>
        </p:spPr>
      </p:pic>
      <p:sp>
        <p:nvSpPr>
          <p:cNvPr id="5" name="Tekstfelt 4"/>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211605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12"/>
          </p:nvPr>
        </p:nvSpPr>
        <p:spPr>
          <a:xfrm>
            <a:off x="319033" y="6286222"/>
            <a:ext cx="497294" cy="206629"/>
          </a:xfrm>
          <a:prstGeom prst="rect">
            <a:avLst/>
          </a:prstGeom>
        </p:spPr>
        <p:txBody>
          <a:bodyPr/>
          <a:lstStyle/>
          <a:p>
            <a:fld id="{4D12D5F0-7BF3-524C-BFE7-356EAEF04FA0}" type="slidenum">
              <a:rPr lang="da-DK" smtClean="0"/>
              <a:pPr/>
              <a:t>14</a:t>
            </a:fld>
            <a:endParaRPr lang="da-DK" dirty="0"/>
          </a:p>
        </p:txBody>
      </p:sp>
      <p:sp>
        <p:nvSpPr>
          <p:cNvPr id="8" name="Titel 1"/>
          <p:cNvSpPr txBox="1">
            <a:spLocks/>
          </p:cNvSpPr>
          <p:nvPr/>
        </p:nvSpPr>
        <p:spPr>
          <a:xfrm>
            <a:off x="733066" y="516546"/>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3000" dirty="0">
                <a:solidFill>
                  <a:schemeClr val="bg1"/>
                </a:solidFill>
                <a:latin typeface="Arial" charset="0"/>
                <a:ea typeface="Arial" charset="0"/>
                <a:cs typeface="Arial" charset="0"/>
              </a:rPr>
              <a:t>Modul 2: SMÅSPIL &amp; LEGE</a:t>
            </a:r>
          </a:p>
        </p:txBody>
      </p:sp>
      <p:sp>
        <p:nvSpPr>
          <p:cNvPr id="9" name="Titel 1"/>
          <p:cNvSpPr txBox="1">
            <a:spLocks/>
          </p:cNvSpPr>
          <p:nvPr/>
        </p:nvSpPr>
        <p:spPr>
          <a:xfrm>
            <a:off x="733065" y="1478407"/>
            <a:ext cx="5882887" cy="3066699"/>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defTabSz="1042988">
              <a:lnSpc>
                <a:spcPct val="100000"/>
              </a:lnSpc>
              <a:spcBef>
                <a:spcPct val="50000"/>
              </a:spcBef>
            </a:pPr>
            <a:r>
              <a:rPr lang="da-DK" sz="2800" b="0" dirty="0">
                <a:solidFill>
                  <a:schemeClr val="bg1"/>
                </a:solidFill>
                <a:latin typeface="Arial" charset="0"/>
                <a:ea typeface="Arial" charset="0"/>
                <a:cs typeface="Arial" charset="0"/>
              </a:rPr>
              <a:t>Øvelse 2A, 2B &amp; 2C:</a:t>
            </a:r>
          </a:p>
          <a:p>
            <a:pPr defTabSz="1042988">
              <a:lnSpc>
                <a:spcPct val="100000"/>
              </a:lnSpc>
              <a:spcBef>
                <a:spcPct val="50000"/>
              </a:spcBef>
            </a:pPr>
            <a:r>
              <a:rPr lang="da-DK" sz="2800" b="0" dirty="0">
                <a:solidFill>
                  <a:schemeClr val="bg1"/>
                </a:solidFill>
                <a:latin typeface="Arial" charset="0"/>
                <a:ea typeface="Arial" charset="0"/>
                <a:cs typeface="Arial" charset="0"/>
              </a:rPr>
              <a:t>’Sund kost - fange’, ’Y-tallerken spillet’ &amp; ’Ståtrold med bold’</a:t>
            </a:r>
          </a:p>
          <a:p>
            <a:pPr marL="171450" indent="-171450">
              <a:lnSpc>
                <a:spcPct val="100000"/>
              </a:lnSpc>
              <a:buFont typeface="Arial" charset="0"/>
              <a:buChar char="•"/>
            </a:pPr>
            <a:endParaRPr lang="da-DK" sz="2800" b="0" dirty="0">
              <a:solidFill>
                <a:schemeClr val="bg1"/>
              </a:solidFill>
              <a:latin typeface="Arial" charset="0"/>
              <a:ea typeface="Arial" charset="0"/>
              <a:cs typeface="Arial" charset="0"/>
            </a:endParaRPr>
          </a:p>
        </p:txBody>
      </p:sp>
      <p:pic>
        <p:nvPicPr>
          <p:cNvPr id="11" name="Billed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7" name="Tekstfelt 6"/>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94316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txBox="1">
            <a:spLocks/>
          </p:cNvSpPr>
          <p:nvPr/>
        </p:nvSpPr>
        <p:spPr>
          <a:xfrm>
            <a:off x="733066" y="432971"/>
            <a:ext cx="8429984"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1800" dirty="0">
                <a:solidFill>
                  <a:schemeClr val="bg1"/>
                </a:solidFill>
                <a:latin typeface="Arial" charset="0"/>
                <a:ea typeface="Arial" charset="0"/>
                <a:cs typeface="Arial" charset="0"/>
              </a:rPr>
              <a:t>MODUL 3: FYSISK AKTIVITET </a:t>
            </a:r>
          </a:p>
          <a:p>
            <a:r>
              <a:rPr lang="da-DK" sz="1800" dirty="0">
                <a:solidFill>
                  <a:schemeClr val="bg1"/>
                </a:solidFill>
                <a:latin typeface="Arial" charset="0"/>
                <a:ea typeface="Arial" charset="0"/>
                <a:cs typeface="Arial" charset="0"/>
              </a:rPr>
              <a:t>– BEVÆGELSE &amp; LEG</a:t>
            </a:r>
          </a:p>
          <a:p>
            <a:endParaRPr lang="da-DK" sz="1800" dirty="0">
              <a:solidFill>
                <a:schemeClr val="bg1"/>
              </a:solidFill>
              <a:latin typeface="Arial" charset="0"/>
              <a:ea typeface="Arial" charset="0"/>
              <a:cs typeface="Arial" charset="0"/>
            </a:endParaRPr>
          </a:p>
          <a:p>
            <a:r>
              <a:rPr lang="da-DK" sz="1800" dirty="0">
                <a:solidFill>
                  <a:schemeClr val="bg1"/>
                </a:solidFill>
                <a:latin typeface="Arial" charset="0"/>
                <a:ea typeface="Arial" charset="0"/>
                <a:cs typeface="Arial" charset="0"/>
              </a:rPr>
              <a:t>Mad er kroppens ’benzin’:</a:t>
            </a:r>
          </a:p>
          <a:p>
            <a:endParaRPr lang="da-DK" sz="1800" dirty="0">
              <a:solidFill>
                <a:schemeClr val="bg1"/>
              </a:solidFill>
              <a:latin typeface="Arial" charset="0"/>
              <a:ea typeface="Arial" charset="0"/>
              <a:cs typeface="Arial" charset="0"/>
            </a:endParaRPr>
          </a:p>
        </p:txBody>
      </p:sp>
      <p:sp>
        <p:nvSpPr>
          <p:cNvPr id="3" name="Titel 1"/>
          <p:cNvSpPr txBox="1">
            <a:spLocks/>
          </p:cNvSpPr>
          <p:nvPr/>
        </p:nvSpPr>
        <p:spPr>
          <a:xfrm>
            <a:off x="733065" y="1625571"/>
            <a:ext cx="5222257" cy="4318029"/>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50000"/>
              </a:lnSpc>
              <a:buFont typeface="Arial" charset="0"/>
              <a:buChar char="•"/>
            </a:pPr>
            <a:r>
              <a:rPr lang="da-DK" sz="1400" b="0" dirty="0">
                <a:solidFill>
                  <a:schemeClr val="bg1"/>
                </a:solidFill>
                <a:latin typeface="Arial" charset="0"/>
                <a:ea typeface="Arial" charset="0"/>
                <a:cs typeface="Arial" charset="0"/>
              </a:rPr>
              <a:t>Det er vigtigt at få god energi fra sund mad, da kroppen forbrænder energien, ligesom en bil forbrænder benzin når den skal køre.</a:t>
            </a:r>
          </a:p>
          <a:p>
            <a:pPr marL="171450" indent="-171450">
              <a:lnSpc>
                <a:spcPct val="150000"/>
              </a:lnSpc>
              <a:buFont typeface="Arial" charset="0"/>
              <a:buChar char="•"/>
            </a:pPr>
            <a:endParaRPr lang="da-DK" sz="1400" b="0" dirty="0">
              <a:solidFill>
                <a:schemeClr val="bg1"/>
              </a:solidFill>
              <a:latin typeface="Arial" charset="0"/>
              <a:ea typeface="Arial" charset="0"/>
              <a:cs typeface="Arial" charset="0"/>
            </a:endParaRPr>
          </a:p>
          <a:p>
            <a:pPr marL="171450" indent="-171450">
              <a:lnSpc>
                <a:spcPct val="150000"/>
              </a:lnSpc>
              <a:buFont typeface="Arial" charset="0"/>
              <a:buChar char="•"/>
            </a:pPr>
            <a:r>
              <a:rPr lang="da-DK" sz="1400" b="0" dirty="0">
                <a:solidFill>
                  <a:schemeClr val="bg1"/>
                </a:solidFill>
                <a:latin typeface="Arial" charset="0"/>
                <a:ea typeface="Arial" charset="0"/>
                <a:cs typeface="Arial" charset="0"/>
              </a:rPr>
              <a:t>Hvis man bliver ved med at fylde benzin i en bil uden at køre med bilen, flyder tanken over og benzinen ryger ud.</a:t>
            </a:r>
          </a:p>
          <a:p>
            <a:pPr marL="171450" indent="-171450">
              <a:lnSpc>
                <a:spcPct val="150000"/>
              </a:lnSpc>
              <a:buFont typeface="Arial" charset="0"/>
              <a:buChar char="•"/>
            </a:pPr>
            <a:endParaRPr lang="da-DK" sz="1400" b="0" dirty="0">
              <a:solidFill>
                <a:schemeClr val="bg1"/>
              </a:solidFill>
              <a:latin typeface="Arial" charset="0"/>
              <a:ea typeface="Arial" charset="0"/>
              <a:cs typeface="Arial" charset="0"/>
            </a:endParaRPr>
          </a:p>
          <a:p>
            <a:pPr marL="171450" indent="-171450">
              <a:lnSpc>
                <a:spcPct val="150000"/>
              </a:lnSpc>
              <a:buFont typeface="Arial" charset="0"/>
              <a:buChar char="•"/>
            </a:pPr>
            <a:r>
              <a:rPr lang="da-DK" sz="1400" b="0" dirty="0">
                <a:solidFill>
                  <a:schemeClr val="bg1"/>
                </a:solidFill>
                <a:latin typeface="Arial" charset="0"/>
                <a:ea typeface="Arial" charset="0"/>
                <a:cs typeface="Arial" charset="0"/>
              </a:rPr>
              <a:t>Hvis et menneske spiser for meget mad, i forhold til det der er brug for, så ’flyder det ikke over’ og derfor er det vigtigt, at man husker at bruge benzinen/maden. Det kan man gøre ved at bevæge sig.</a:t>
            </a:r>
          </a:p>
          <a:p>
            <a:pPr marL="171450" indent="-171450">
              <a:lnSpc>
                <a:spcPct val="100000"/>
              </a:lnSpc>
              <a:buFont typeface="Arial" charset="0"/>
              <a:buChar char="•"/>
            </a:pPr>
            <a:endParaRPr lang="da-DK" sz="1200" b="0" dirty="0">
              <a:solidFill>
                <a:schemeClr val="bg1"/>
              </a:solidFill>
              <a:latin typeface="Arial" charset="0"/>
              <a:ea typeface="Arial" charset="0"/>
              <a:cs typeface="Arial" charset="0"/>
            </a:endParaRPr>
          </a:p>
          <a:p>
            <a:pPr marL="171450" indent="-171450">
              <a:lnSpc>
                <a:spcPct val="100000"/>
              </a:lnSpc>
              <a:buFont typeface="Arial" charset="0"/>
              <a:buChar char="•"/>
            </a:pPr>
            <a:endParaRPr lang="da-DK" sz="1200" b="0" dirty="0">
              <a:solidFill>
                <a:schemeClr val="bg1"/>
              </a:solidFill>
              <a:latin typeface="Arial" charset="0"/>
              <a:ea typeface="Arial" charset="0"/>
              <a:cs typeface="Arial" charset="0"/>
            </a:endParaRPr>
          </a:p>
          <a:p>
            <a:pPr marL="171450" indent="-171450">
              <a:lnSpc>
                <a:spcPct val="100000"/>
              </a:lnSpc>
              <a:buFont typeface="Arial" charset="0"/>
              <a:buChar char="•"/>
            </a:pPr>
            <a:endParaRPr lang="da-DK" sz="1200" b="0" dirty="0">
              <a:solidFill>
                <a:schemeClr val="bg1"/>
              </a:solidFill>
              <a:latin typeface="Arial" charset="0"/>
              <a:ea typeface="Arial" charset="0"/>
              <a:cs typeface="Arial" charset="0"/>
            </a:endParaRPr>
          </a:p>
        </p:txBody>
      </p:sp>
      <p:sp>
        <p:nvSpPr>
          <p:cNvPr id="6" name="Pladsholder til slidenummer 5"/>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pPr/>
              <a:t>15</a:t>
            </a:fld>
            <a:endParaRPr lang="da-DK" dirty="0"/>
          </a:p>
        </p:txBody>
      </p:sp>
      <p:pic>
        <p:nvPicPr>
          <p:cNvPr id="8" name="Billed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9" name="Tekstfelt 8"/>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210084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txBox="1">
            <a:spLocks/>
          </p:cNvSpPr>
          <p:nvPr/>
        </p:nvSpPr>
        <p:spPr>
          <a:xfrm>
            <a:off x="733066" y="4068101"/>
            <a:ext cx="9298038"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800" dirty="0">
                <a:solidFill>
                  <a:schemeClr val="bg1"/>
                </a:solidFill>
                <a:latin typeface="Arial" charset="0"/>
                <a:ea typeface="Arial" charset="0"/>
                <a:cs typeface="Arial" charset="0"/>
              </a:rPr>
              <a:t>HVORDAN KAN MAN HUSKE AT BRUGE ‘KROPPENS BENZIN’ I HVERDAGEN?</a:t>
            </a:r>
            <a:endParaRPr lang="da-DK" sz="1800" dirty="0">
              <a:solidFill>
                <a:schemeClr val="bg1"/>
              </a:solidFill>
              <a:latin typeface="Arial" charset="0"/>
              <a:ea typeface="Arial" charset="0"/>
              <a:cs typeface="Arial" charset="0"/>
            </a:endParaRPr>
          </a:p>
        </p:txBody>
      </p:sp>
      <p:sp>
        <p:nvSpPr>
          <p:cNvPr id="3" name="Titel 1"/>
          <p:cNvSpPr txBox="1">
            <a:spLocks/>
          </p:cNvSpPr>
          <p:nvPr/>
        </p:nvSpPr>
        <p:spPr>
          <a:xfrm>
            <a:off x="733066" y="4618772"/>
            <a:ext cx="4296134" cy="1114425"/>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defTabSz="1042988">
              <a:spcBef>
                <a:spcPct val="50000"/>
              </a:spcBef>
              <a:buFont typeface="Arial" charset="0"/>
              <a:buChar char="•"/>
            </a:pPr>
            <a:r>
              <a:rPr lang="da-DK" sz="1400" b="0" dirty="0">
                <a:solidFill>
                  <a:schemeClr val="bg1"/>
                </a:solidFill>
                <a:latin typeface="Arial" charset="0"/>
                <a:ea typeface="Arial" charset="0"/>
                <a:cs typeface="Arial" charset="0"/>
              </a:rPr>
              <a:t>Gå eller tag cyklen til skole</a:t>
            </a:r>
          </a:p>
          <a:p>
            <a:pPr marL="171450" indent="-171450" defTabSz="1042988">
              <a:spcBef>
                <a:spcPct val="50000"/>
              </a:spcBef>
              <a:buFont typeface="Arial" charset="0"/>
              <a:buChar char="•"/>
            </a:pPr>
            <a:r>
              <a:rPr lang="da-DK" sz="1400" b="0" dirty="0">
                <a:solidFill>
                  <a:schemeClr val="bg1"/>
                </a:solidFill>
                <a:latin typeface="Arial" charset="0"/>
                <a:ea typeface="Arial" charset="0"/>
                <a:cs typeface="Arial" charset="0"/>
              </a:rPr>
              <a:t>Lav idræt i fritiden  (Dans, boldspil osv.)</a:t>
            </a:r>
          </a:p>
          <a:p>
            <a:pPr marL="171450" indent="-171450" defTabSz="1042988">
              <a:spcBef>
                <a:spcPct val="50000"/>
              </a:spcBef>
              <a:buFont typeface="Arial" charset="0"/>
              <a:buChar char="•"/>
            </a:pPr>
            <a:r>
              <a:rPr lang="da-DK" sz="1400" b="0" dirty="0">
                <a:solidFill>
                  <a:schemeClr val="bg1"/>
                </a:solidFill>
                <a:latin typeface="Arial" charset="0"/>
                <a:ea typeface="Arial" charset="0"/>
                <a:cs typeface="Arial" charset="0"/>
              </a:rPr>
              <a:t>Aktiv leg, eksempelvis på legepladsen.</a:t>
            </a:r>
            <a:endParaRPr lang="da-DK" sz="1200" b="0" dirty="0">
              <a:solidFill>
                <a:schemeClr val="bg1"/>
              </a:solidFill>
              <a:latin typeface="Arial" charset="0"/>
              <a:ea typeface="Arial" charset="0"/>
              <a:cs typeface="Arial" charset="0"/>
            </a:endParaRPr>
          </a:p>
        </p:txBody>
      </p:sp>
      <p:sp>
        <p:nvSpPr>
          <p:cNvPr id="6" name="Pladsholder til slidenummer 5"/>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pPr/>
              <a:t>16</a:t>
            </a:fld>
            <a:endParaRPr lang="da-DK" dirty="0"/>
          </a:p>
        </p:txBody>
      </p:sp>
      <p:sp>
        <p:nvSpPr>
          <p:cNvPr id="4" name="Rektangel 3"/>
          <p:cNvSpPr/>
          <p:nvPr/>
        </p:nvSpPr>
        <p:spPr>
          <a:xfrm>
            <a:off x="5382085" y="4561472"/>
            <a:ext cx="5109882" cy="1231106"/>
          </a:xfrm>
          <a:prstGeom prst="rect">
            <a:avLst/>
          </a:prstGeom>
        </p:spPr>
        <p:txBody>
          <a:bodyPr wrap="square">
            <a:spAutoFit/>
          </a:bodyPr>
          <a:lstStyle/>
          <a:p>
            <a:pPr marL="171450" indent="-171450" defTabSz="1042988">
              <a:spcBef>
                <a:spcPct val="50000"/>
              </a:spcBef>
              <a:buFont typeface="Arial" charset="0"/>
              <a:buChar char="•"/>
            </a:pPr>
            <a:r>
              <a:rPr lang="da-DK" sz="1400" dirty="0">
                <a:solidFill>
                  <a:schemeClr val="bg1"/>
                </a:solidFill>
                <a:latin typeface="Arial" charset="0"/>
                <a:ea typeface="Arial" charset="0"/>
                <a:cs typeface="Arial" charset="0"/>
              </a:rPr>
              <a:t>Lav aktive lege (Ståtrold, fangeleg, sjippe, hinke osv.)</a:t>
            </a:r>
          </a:p>
          <a:p>
            <a:pPr marL="171450" indent="-171450" defTabSz="1042988">
              <a:spcBef>
                <a:spcPct val="50000"/>
              </a:spcBef>
              <a:buFont typeface="Arial" charset="0"/>
              <a:buChar char="•"/>
            </a:pPr>
            <a:r>
              <a:rPr lang="da-DK" sz="1400" dirty="0">
                <a:solidFill>
                  <a:schemeClr val="bg1"/>
                </a:solidFill>
                <a:latin typeface="Arial" charset="0"/>
                <a:ea typeface="Arial" charset="0"/>
                <a:cs typeface="Arial" charset="0"/>
              </a:rPr>
              <a:t>Gå tur med hunden eller med mor og far </a:t>
            </a:r>
          </a:p>
          <a:p>
            <a:pPr marL="171450" indent="-171450" defTabSz="1042988">
              <a:spcBef>
                <a:spcPct val="50000"/>
              </a:spcBef>
              <a:buFont typeface="Arial" charset="0"/>
              <a:buChar char="•"/>
            </a:pPr>
            <a:r>
              <a:rPr lang="da-DK" sz="1400" dirty="0">
                <a:solidFill>
                  <a:schemeClr val="bg1"/>
                </a:solidFill>
                <a:latin typeface="Arial" charset="0"/>
                <a:ea typeface="Arial" charset="0"/>
                <a:cs typeface="Arial" charset="0"/>
              </a:rPr>
              <a:t>Kan du selv finde på mere?</a:t>
            </a:r>
          </a:p>
          <a:p>
            <a:pPr marL="285750" indent="-285750" defTabSz="1042988">
              <a:spcBef>
                <a:spcPct val="50000"/>
              </a:spcBef>
              <a:buFont typeface="Arial" charset="0"/>
              <a:buChar char="•"/>
            </a:pPr>
            <a:endParaRPr lang="da-DK" sz="1200" dirty="0">
              <a:solidFill>
                <a:schemeClr val="bg1"/>
              </a:solidFill>
              <a:latin typeface="Arial" charset="0"/>
              <a:ea typeface="Arial" charset="0"/>
              <a:cs typeface="Arial" charset="0"/>
            </a:endParaRPr>
          </a:p>
        </p:txBody>
      </p:sp>
      <p:pic>
        <p:nvPicPr>
          <p:cNvPr id="10" name="Billed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8" name="Tekstfelt 7"/>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23613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ktangel 2"/>
          <p:cNvSpPr/>
          <p:nvPr/>
        </p:nvSpPr>
        <p:spPr>
          <a:xfrm>
            <a:off x="840345" y="727306"/>
            <a:ext cx="10322955" cy="4401205"/>
          </a:xfrm>
          <a:prstGeom prst="rect">
            <a:avLst/>
          </a:prstGeom>
        </p:spPr>
        <p:txBody>
          <a:bodyPr wrap="square">
            <a:spAutoFit/>
          </a:bodyPr>
          <a:lstStyle/>
          <a:p>
            <a:r>
              <a:rPr lang="da-DK" sz="14000" b="1" dirty="0">
                <a:solidFill>
                  <a:schemeClr val="bg1"/>
                </a:solidFill>
                <a:latin typeface="Arial" charset="0"/>
                <a:ea typeface="Arial" charset="0"/>
                <a:cs typeface="Arial" charset="0"/>
              </a:rPr>
              <a:t>FRO-</a:t>
            </a:r>
            <a:br>
              <a:rPr lang="da-DK" sz="14000" b="1" dirty="0">
                <a:solidFill>
                  <a:schemeClr val="bg1"/>
                </a:solidFill>
                <a:latin typeface="Arial" charset="0"/>
                <a:ea typeface="Arial" charset="0"/>
                <a:cs typeface="Arial" charset="0"/>
              </a:rPr>
            </a:br>
            <a:endParaRPr lang="da-DK" sz="14000" b="1" dirty="0">
              <a:solidFill>
                <a:schemeClr val="bg1"/>
              </a:solidFill>
              <a:latin typeface="Arial" charset="0"/>
              <a:ea typeface="Arial" charset="0"/>
              <a:cs typeface="Arial" charset="0"/>
            </a:endParaRPr>
          </a:p>
        </p:txBody>
      </p:sp>
      <p:sp>
        <p:nvSpPr>
          <p:cNvPr id="4" name="Undertitel 2"/>
          <p:cNvSpPr txBox="1">
            <a:spLocks/>
          </p:cNvSpPr>
          <p:nvPr/>
        </p:nvSpPr>
        <p:spPr>
          <a:xfrm>
            <a:off x="926070" y="4376918"/>
            <a:ext cx="8000010" cy="280688"/>
          </a:xfrm>
          <a:prstGeom prst="rect">
            <a:avLst/>
          </a:prstGeom>
        </p:spPr>
        <p:txBody>
          <a:bodyPr>
            <a:normAutofit fontScale="85000" lnSpcReduction="20000"/>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da-DK" dirty="0">
              <a:solidFill>
                <a:schemeClr val="bg1"/>
              </a:solidFill>
              <a:latin typeface="Arial" charset="0"/>
              <a:ea typeface="Arial" charset="0"/>
              <a:cs typeface="Arial" charset="0"/>
            </a:endParaRPr>
          </a:p>
        </p:txBody>
      </p:sp>
      <p:sp>
        <p:nvSpPr>
          <p:cNvPr id="5" name="Pladsholder til slidenummer 4"/>
          <p:cNvSpPr>
            <a:spLocks noGrp="1"/>
          </p:cNvSpPr>
          <p:nvPr>
            <p:ph type="sldNum" sz="quarter" idx="12"/>
          </p:nvPr>
        </p:nvSpPr>
        <p:spPr>
          <a:xfrm>
            <a:off x="345034" y="6248500"/>
            <a:ext cx="497294" cy="206629"/>
          </a:xfrm>
          <a:prstGeom prst="rect">
            <a:avLst/>
          </a:prstGeom>
        </p:spPr>
        <p:txBody>
          <a:bodyPr/>
          <a:lstStyle/>
          <a:p>
            <a:fld id="{4D12D5F0-7BF3-524C-BFE7-356EAEF04FA0}" type="slidenum">
              <a:rPr lang="da-DK" smtClean="0"/>
              <a:pPr/>
              <a:t>17</a:t>
            </a:fld>
            <a:endParaRPr lang="da-DK" dirty="0"/>
          </a:p>
        </p:txBody>
      </p:sp>
      <p:sp>
        <p:nvSpPr>
          <p:cNvPr id="7" name="Rektangel 6"/>
          <p:cNvSpPr/>
          <p:nvPr/>
        </p:nvSpPr>
        <p:spPr>
          <a:xfrm>
            <a:off x="855730" y="2337288"/>
            <a:ext cx="5171609" cy="2246769"/>
          </a:xfrm>
          <a:prstGeom prst="rect">
            <a:avLst/>
          </a:prstGeom>
        </p:spPr>
        <p:txBody>
          <a:bodyPr wrap="none">
            <a:spAutoFit/>
          </a:bodyPr>
          <a:lstStyle/>
          <a:p>
            <a:r>
              <a:rPr lang="da-DK" sz="14000" b="1" dirty="0">
                <a:solidFill>
                  <a:schemeClr val="bg1"/>
                </a:solidFill>
                <a:latin typeface="Arial" charset="0"/>
                <a:ea typeface="Arial" charset="0"/>
                <a:cs typeface="Arial" charset="0"/>
              </a:rPr>
              <a:t>KOST</a:t>
            </a:r>
          </a:p>
        </p:txBody>
      </p:sp>
      <p:pic>
        <p:nvPicPr>
          <p:cNvPr id="8" name="Billed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9" name="Tekstfelt 8"/>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97311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12"/>
          </p:nvPr>
        </p:nvSpPr>
        <p:spPr>
          <a:xfrm>
            <a:off x="318052" y="6259794"/>
            <a:ext cx="497294" cy="206629"/>
          </a:xfrm>
          <a:prstGeom prst="rect">
            <a:avLst/>
          </a:prstGeom>
        </p:spPr>
        <p:txBody>
          <a:bodyPr/>
          <a:lstStyle/>
          <a:p>
            <a:fld id="{4D12D5F0-7BF3-524C-BFE7-356EAEF04FA0}" type="slidenum">
              <a:rPr lang="da-DK" smtClean="0"/>
              <a:pPr/>
              <a:t>18</a:t>
            </a:fld>
            <a:endParaRPr lang="da-DK" dirty="0"/>
          </a:p>
        </p:txBody>
      </p:sp>
      <p:sp>
        <p:nvSpPr>
          <p:cNvPr id="8" name="Titel 1"/>
          <p:cNvSpPr txBox="1">
            <a:spLocks/>
          </p:cNvSpPr>
          <p:nvPr/>
        </p:nvSpPr>
        <p:spPr>
          <a:xfrm>
            <a:off x="733066" y="516546"/>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defTabSz="1042988">
              <a:spcBef>
                <a:spcPct val="50000"/>
              </a:spcBef>
            </a:pPr>
            <a:r>
              <a:rPr lang="da-DK" sz="3200" dirty="0">
                <a:solidFill>
                  <a:schemeClr val="bg1"/>
                </a:solidFill>
                <a:latin typeface="Arial" charset="0"/>
                <a:ea typeface="Arial" charset="0"/>
                <a:cs typeface="Arial" charset="0"/>
              </a:rPr>
              <a:t>Øvelse 3A &amp; 3B:</a:t>
            </a:r>
          </a:p>
          <a:p>
            <a:pPr defTabSz="1042988">
              <a:spcBef>
                <a:spcPct val="50000"/>
              </a:spcBef>
            </a:pPr>
            <a:r>
              <a:rPr lang="da-DK" sz="3200" b="0" dirty="0">
                <a:solidFill>
                  <a:schemeClr val="bg1"/>
                </a:solidFill>
                <a:latin typeface="Arial" charset="0"/>
                <a:ea typeface="Arial" charset="0"/>
                <a:cs typeface="Arial" charset="0"/>
              </a:rPr>
              <a:t>’Pulsfange’ &amp; ’Puls på legepladsen’</a:t>
            </a:r>
          </a:p>
        </p:txBody>
      </p:sp>
      <p:sp>
        <p:nvSpPr>
          <p:cNvPr id="9" name="Titel 1"/>
          <p:cNvSpPr txBox="1">
            <a:spLocks/>
          </p:cNvSpPr>
          <p:nvPr/>
        </p:nvSpPr>
        <p:spPr>
          <a:xfrm>
            <a:off x="733066" y="1260798"/>
            <a:ext cx="4867634" cy="1270451"/>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00000"/>
              </a:lnSpc>
              <a:buFont typeface="Arial" charset="0"/>
              <a:buChar char="•"/>
            </a:pPr>
            <a:endParaRPr lang="da-DK" sz="1600" b="0" dirty="0">
              <a:solidFill>
                <a:schemeClr val="bg1"/>
              </a:solidFill>
              <a:latin typeface="Arial" charset="0"/>
              <a:ea typeface="Arial" charset="0"/>
              <a:cs typeface="Arial" charset="0"/>
            </a:endParaRPr>
          </a:p>
        </p:txBody>
      </p:sp>
      <p:pic>
        <p:nvPicPr>
          <p:cNvPr id="11" name="Billed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7" name="Tekstfelt 6"/>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618041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txBox="1">
            <a:spLocks/>
          </p:cNvSpPr>
          <p:nvPr/>
        </p:nvSpPr>
        <p:spPr>
          <a:xfrm>
            <a:off x="733066" y="3959704"/>
            <a:ext cx="8429984"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1800" dirty="0">
                <a:solidFill>
                  <a:schemeClr val="bg1"/>
                </a:solidFill>
                <a:latin typeface="Arial" charset="0"/>
                <a:ea typeface="Arial" charset="0"/>
                <a:cs typeface="Arial" charset="0"/>
              </a:rPr>
              <a:t>AFRUNDING</a:t>
            </a:r>
          </a:p>
        </p:txBody>
      </p:sp>
      <p:sp>
        <p:nvSpPr>
          <p:cNvPr id="3" name="Titel 1"/>
          <p:cNvSpPr txBox="1">
            <a:spLocks/>
          </p:cNvSpPr>
          <p:nvPr/>
        </p:nvSpPr>
        <p:spPr>
          <a:xfrm>
            <a:off x="733066" y="4362575"/>
            <a:ext cx="5197834" cy="1483054"/>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defTabSz="1042988">
              <a:lnSpc>
                <a:spcPct val="150000"/>
              </a:lnSpc>
              <a:spcBef>
                <a:spcPct val="50000"/>
              </a:spcBef>
              <a:buFont typeface="Arial" charset="0"/>
              <a:buChar char="•"/>
            </a:pPr>
            <a:r>
              <a:rPr lang="da-DK" sz="1300" b="0" dirty="0">
                <a:solidFill>
                  <a:schemeClr val="bg1"/>
                </a:solidFill>
                <a:latin typeface="Arial" charset="0"/>
                <a:ea typeface="Arial" charset="0"/>
                <a:cs typeface="Arial" charset="0"/>
              </a:rPr>
              <a:t>Hvad har vi lavet i dag?</a:t>
            </a:r>
          </a:p>
          <a:p>
            <a:pPr marL="171450" indent="-171450" defTabSz="1042988">
              <a:lnSpc>
                <a:spcPct val="150000"/>
              </a:lnSpc>
              <a:spcBef>
                <a:spcPct val="50000"/>
              </a:spcBef>
              <a:buFont typeface="Arial" charset="0"/>
              <a:buChar char="•"/>
            </a:pPr>
            <a:r>
              <a:rPr lang="da-DK" sz="1300" b="0" dirty="0">
                <a:solidFill>
                  <a:schemeClr val="bg1"/>
                </a:solidFill>
                <a:latin typeface="Arial" charset="0"/>
                <a:ea typeface="Arial" charset="0"/>
                <a:cs typeface="Arial" charset="0"/>
              </a:rPr>
              <a:t>Y-tallerkener med hjem – hvordan ser mor og fars tallerken ud i aften?</a:t>
            </a:r>
          </a:p>
          <a:p>
            <a:pPr marL="171450" indent="-171450" defTabSz="1042988">
              <a:lnSpc>
                <a:spcPct val="150000"/>
              </a:lnSpc>
              <a:spcBef>
                <a:spcPct val="50000"/>
              </a:spcBef>
              <a:buFont typeface="Arial" charset="0"/>
              <a:buChar char="•"/>
            </a:pPr>
            <a:r>
              <a:rPr lang="da-DK" sz="1300" b="0" dirty="0">
                <a:solidFill>
                  <a:schemeClr val="bg1"/>
                </a:solidFill>
                <a:latin typeface="Arial" charset="0"/>
                <a:ea typeface="Arial" charset="0"/>
                <a:cs typeface="Arial" charset="0"/>
              </a:rPr>
              <a:t>Prøv at måle jeres puls når I går, ser fjernsyn m.m. er der forskel, og kan I slå jeres egen rekord?</a:t>
            </a:r>
          </a:p>
          <a:p>
            <a:pPr marL="171450" indent="-171450">
              <a:lnSpc>
                <a:spcPct val="150000"/>
              </a:lnSpc>
              <a:buFont typeface="Arial" charset="0"/>
              <a:buChar char="•"/>
            </a:pPr>
            <a:endParaRPr lang="da-DK" sz="1300" b="0" dirty="0">
              <a:solidFill>
                <a:schemeClr val="bg1"/>
              </a:solidFill>
              <a:latin typeface="Arial" charset="0"/>
              <a:ea typeface="Arial" charset="0"/>
              <a:cs typeface="Arial" charset="0"/>
            </a:endParaRPr>
          </a:p>
        </p:txBody>
      </p:sp>
      <p:sp>
        <p:nvSpPr>
          <p:cNvPr id="6" name="Pladsholder til slidenummer 5"/>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pPr/>
              <a:t>19</a:t>
            </a:fld>
            <a:endParaRPr lang="da-DK" dirty="0"/>
          </a:p>
        </p:txBody>
      </p:sp>
      <p:pic>
        <p:nvPicPr>
          <p:cNvPr id="7" name="Billed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8" name="Tekstfelt 7"/>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94086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733066" y="3755046"/>
            <a:ext cx="5436915" cy="372125"/>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1800" dirty="0">
                <a:solidFill>
                  <a:schemeClr val="bg1"/>
                </a:solidFill>
                <a:latin typeface="Arial" charset="0"/>
                <a:ea typeface="Arial" charset="0"/>
                <a:cs typeface="Arial" charset="0"/>
              </a:rPr>
              <a:t>Modul 1: Sundhed </a:t>
            </a:r>
            <a:r>
              <a:rPr lang="mr-IN" sz="1800" dirty="0">
                <a:solidFill>
                  <a:schemeClr val="bg1"/>
                </a:solidFill>
                <a:latin typeface="Arial" charset="0"/>
                <a:ea typeface="Arial" charset="0"/>
                <a:cs typeface="Arial" charset="0"/>
              </a:rPr>
              <a:t>–</a:t>
            </a:r>
            <a:r>
              <a:rPr lang="da-DK" sz="1800" dirty="0">
                <a:solidFill>
                  <a:schemeClr val="bg1"/>
                </a:solidFill>
                <a:latin typeface="Arial" charset="0"/>
                <a:ea typeface="Arial" charset="0"/>
                <a:cs typeface="Arial" charset="0"/>
              </a:rPr>
              <a:t> Hvad er det?</a:t>
            </a:r>
          </a:p>
          <a:p>
            <a:endParaRPr lang="da-DK" sz="1800" dirty="0">
              <a:solidFill>
                <a:schemeClr val="bg1"/>
              </a:solidFill>
              <a:latin typeface="Arial" charset="0"/>
              <a:ea typeface="Arial" charset="0"/>
              <a:cs typeface="Arial" charset="0"/>
            </a:endParaRPr>
          </a:p>
        </p:txBody>
      </p:sp>
      <p:sp>
        <p:nvSpPr>
          <p:cNvPr id="4" name="Titel 1"/>
          <p:cNvSpPr txBox="1">
            <a:spLocks/>
          </p:cNvSpPr>
          <p:nvPr/>
        </p:nvSpPr>
        <p:spPr>
          <a:xfrm>
            <a:off x="733066" y="4279571"/>
            <a:ext cx="3874445" cy="1270451"/>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285750" indent="-285750">
              <a:lnSpc>
                <a:spcPct val="150000"/>
              </a:lnSpc>
              <a:buFont typeface="Arial" charset="0"/>
              <a:buChar char="•"/>
            </a:pPr>
            <a:r>
              <a:rPr lang="da-DK" sz="1200" dirty="0">
                <a:solidFill>
                  <a:schemeClr val="bg1"/>
                </a:solidFill>
                <a:latin typeface="Arial" charset="0"/>
                <a:ea typeface="Arial" charset="0"/>
                <a:cs typeface="Arial" charset="0"/>
              </a:rPr>
              <a:t>Fysisk sundhed </a:t>
            </a:r>
            <a:r>
              <a:rPr lang="da-DK" sz="1200" b="0" dirty="0">
                <a:solidFill>
                  <a:schemeClr val="bg1"/>
                </a:solidFill>
                <a:latin typeface="Arial" charset="0"/>
                <a:ea typeface="Arial" charset="0"/>
                <a:cs typeface="Arial" charset="0"/>
              </a:rPr>
              <a:t>betyder, at man har en sund krop. Kroppen er sund, når man ofte bevæger sig og dyrker  motion, spiser den rigtige kost, samt får den tilstrækkelige mængde søvn.</a:t>
            </a:r>
          </a:p>
        </p:txBody>
      </p:sp>
      <p:sp>
        <p:nvSpPr>
          <p:cNvPr id="7" name="Titel 1"/>
          <p:cNvSpPr txBox="1">
            <a:spLocks/>
          </p:cNvSpPr>
          <p:nvPr/>
        </p:nvSpPr>
        <p:spPr>
          <a:xfrm>
            <a:off x="5298601" y="4241142"/>
            <a:ext cx="3874445" cy="1406854"/>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50000"/>
              </a:lnSpc>
              <a:buFont typeface="Arial" charset="0"/>
              <a:buChar char="•"/>
            </a:pPr>
            <a:r>
              <a:rPr lang="da-DK" sz="1200" dirty="0">
                <a:solidFill>
                  <a:schemeClr val="bg1"/>
                </a:solidFill>
                <a:latin typeface="Arial" charset="0"/>
                <a:ea typeface="Arial" charset="0"/>
                <a:cs typeface="Arial" charset="0"/>
              </a:rPr>
              <a:t>Mental og social sundhed </a:t>
            </a:r>
            <a:r>
              <a:rPr lang="da-DK" sz="1200" b="0" dirty="0">
                <a:solidFill>
                  <a:schemeClr val="bg1"/>
                </a:solidFill>
                <a:latin typeface="Arial" charset="0"/>
                <a:ea typeface="Arial" charset="0"/>
                <a:cs typeface="Arial" charset="0"/>
              </a:rPr>
              <a:t>betyder at man er glad (Langt det meste af tiden), at man har det godt til hverdag, er godt tilpas og at man </a:t>
            </a:r>
            <a:r>
              <a:rPr lang="da-DK" sz="1200" b="0" dirty="0" err="1">
                <a:solidFill>
                  <a:schemeClr val="bg1"/>
                </a:solidFill>
                <a:latin typeface="Arial" charset="0"/>
                <a:ea typeface="Arial" charset="0"/>
                <a:cs typeface="Arial" charset="0"/>
              </a:rPr>
              <a:t>trivses</a:t>
            </a:r>
            <a:r>
              <a:rPr lang="da-DK" sz="1200" b="0" dirty="0">
                <a:solidFill>
                  <a:schemeClr val="bg1"/>
                </a:solidFill>
                <a:latin typeface="Arial" charset="0"/>
                <a:ea typeface="Arial" charset="0"/>
                <a:cs typeface="Arial" charset="0"/>
              </a:rPr>
              <a:t> (Med sin familie, sine venner, sin klasse)</a:t>
            </a:r>
          </a:p>
          <a:p>
            <a:pPr marL="171450" indent="-171450">
              <a:lnSpc>
                <a:spcPct val="150000"/>
              </a:lnSpc>
              <a:buFont typeface="Arial" charset="0"/>
              <a:buChar char="•"/>
            </a:pPr>
            <a:endParaRPr lang="da-DK" sz="1200" b="0" dirty="0">
              <a:solidFill>
                <a:schemeClr val="bg1"/>
              </a:solidFill>
              <a:latin typeface="Arial" charset="0"/>
              <a:ea typeface="Arial" charset="0"/>
              <a:cs typeface="Arial" charset="0"/>
            </a:endParaRPr>
          </a:p>
        </p:txBody>
      </p:sp>
      <p:sp>
        <p:nvSpPr>
          <p:cNvPr id="3" name="Pladsholder til slidenummer 2"/>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pPr/>
              <a:t>2</a:t>
            </a:fld>
            <a:endParaRPr lang="da-DK" dirty="0"/>
          </a:p>
        </p:txBody>
      </p:sp>
      <p:pic>
        <p:nvPicPr>
          <p:cNvPr id="5" name="Picture 4" descr="Tegning family slide 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5023" y="-38020"/>
            <a:ext cx="4921954" cy="3484569"/>
          </a:xfrm>
          <a:prstGeom prst="rect">
            <a:avLst/>
          </a:prstGeom>
        </p:spPr>
      </p:pic>
      <p:sp>
        <p:nvSpPr>
          <p:cNvPr id="8" name="Tekstfelt 7"/>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35694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12"/>
          </p:nvPr>
        </p:nvSpPr>
        <p:spPr>
          <a:xfrm>
            <a:off x="318052" y="6233844"/>
            <a:ext cx="497294" cy="206629"/>
          </a:xfrm>
          <a:prstGeom prst="rect">
            <a:avLst/>
          </a:prstGeom>
        </p:spPr>
        <p:txBody>
          <a:bodyPr/>
          <a:lstStyle/>
          <a:p>
            <a:fld id="{4D12D5F0-7BF3-524C-BFE7-356EAEF04FA0}" type="slidenum">
              <a:rPr lang="da-DK" smtClean="0"/>
              <a:pPr/>
              <a:t>3</a:t>
            </a:fld>
            <a:endParaRPr lang="da-DK" dirty="0"/>
          </a:p>
        </p:txBody>
      </p:sp>
      <p:sp>
        <p:nvSpPr>
          <p:cNvPr id="8" name="Titel 1"/>
          <p:cNvSpPr txBox="1">
            <a:spLocks/>
          </p:cNvSpPr>
          <p:nvPr/>
        </p:nvSpPr>
        <p:spPr>
          <a:xfrm>
            <a:off x="733066" y="516546"/>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HVAD ER SUNDHED I </a:t>
            </a:r>
            <a:r>
              <a:rPr lang="da-DK" sz="2400" u="sng" dirty="0">
                <a:solidFill>
                  <a:schemeClr val="bg1"/>
                </a:solidFill>
                <a:latin typeface="Arial" charset="0"/>
                <a:ea typeface="Arial" charset="0"/>
                <a:cs typeface="Arial" charset="0"/>
              </a:rPr>
              <a:t>DIT</a:t>
            </a:r>
            <a:r>
              <a:rPr lang="da-DK" sz="2400" dirty="0">
                <a:solidFill>
                  <a:schemeClr val="bg1"/>
                </a:solidFill>
                <a:latin typeface="Arial" charset="0"/>
                <a:ea typeface="Arial" charset="0"/>
                <a:cs typeface="Arial" charset="0"/>
              </a:rPr>
              <a:t> LIV?</a:t>
            </a:r>
          </a:p>
        </p:txBody>
      </p:sp>
      <p:sp>
        <p:nvSpPr>
          <p:cNvPr id="9" name="Titel 1"/>
          <p:cNvSpPr txBox="1">
            <a:spLocks/>
          </p:cNvSpPr>
          <p:nvPr/>
        </p:nvSpPr>
        <p:spPr>
          <a:xfrm>
            <a:off x="733066" y="1260798"/>
            <a:ext cx="4867634" cy="1270451"/>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00000"/>
              </a:lnSpc>
              <a:buFont typeface="Arial" charset="0"/>
              <a:buChar char="•"/>
            </a:pPr>
            <a:endParaRPr lang="da-DK" sz="1600" b="0" dirty="0">
              <a:solidFill>
                <a:schemeClr val="bg1"/>
              </a:solidFill>
              <a:latin typeface="Arial" charset="0"/>
              <a:ea typeface="Arial" charset="0"/>
              <a:cs typeface="Arial" charset="0"/>
            </a:endParaRPr>
          </a:p>
        </p:txBody>
      </p:sp>
      <p:pic>
        <p:nvPicPr>
          <p:cNvPr id="12" name="Billed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pic>
        <p:nvPicPr>
          <p:cNvPr id="6" name="Billed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946" y="1137946"/>
            <a:ext cx="5098454" cy="4928506"/>
          </a:xfrm>
          <a:prstGeom prst="rect">
            <a:avLst/>
          </a:prstGeom>
        </p:spPr>
      </p:pic>
      <p:sp>
        <p:nvSpPr>
          <p:cNvPr id="10" name="Tekstfelt 9"/>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318918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12"/>
          </p:nvPr>
        </p:nvSpPr>
        <p:spPr>
          <a:xfrm>
            <a:off x="318052" y="6322044"/>
            <a:ext cx="497294" cy="206629"/>
          </a:xfrm>
          <a:prstGeom prst="rect">
            <a:avLst/>
          </a:prstGeom>
        </p:spPr>
        <p:txBody>
          <a:bodyPr/>
          <a:lstStyle/>
          <a:p>
            <a:fld id="{4D12D5F0-7BF3-524C-BFE7-356EAEF04FA0}" type="slidenum">
              <a:rPr lang="da-DK" smtClean="0"/>
              <a:pPr/>
              <a:t>4</a:t>
            </a:fld>
            <a:endParaRPr lang="da-DK" dirty="0"/>
          </a:p>
        </p:txBody>
      </p:sp>
      <p:sp>
        <p:nvSpPr>
          <p:cNvPr id="8" name="Titel 1"/>
          <p:cNvSpPr txBox="1">
            <a:spLocks/>
          </p:cNvSpPr>
          <p:nvPr/>
        </p:nvSpPr>
        <p:spPr>
          <a:xfrm>
            <a:off x="733066" y="334774"/>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SUNDHED OG BEVÆGELSE I DAGLIGDAGEN</a:t>
            </a:r>
          </a:p>
        </p:txBody>
      </p:sp>
      <p:sp>
        <p:nvSpPr>
          <p:cNvPr id="9" name="Titel 1"/>
          <p:cNvSpPr txBox="1">
            <a:spLocks/>
          </p:cNvSpPr>
          <p:nvPr/>
        </p:nvSpPr>
        <p:spPr>
          <a:xfrm>
            <a:off x="733066" y="1260798"/>
            <a:ext cx="4867634" cy="1270451"/>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00000"/>
              </a:lnSpc>
              <a:buFont typeface="Arial" charset="0"/>
              <a:buChar char="•"/>
            </a:pPr>
            <a:endParaRPr lang="da-DK" sz="1600" b="0" dirty="0">
              <a:solidFill>
                <a:schemeClr val="bg1"/>
              </a:solidFill>
              <a:latin typeface="Arial" charset="0"/>
              <a:ea typeface="Arial" charset="0"/>
              <a:cs typeface="Arial" charset="0"/>
            </a:endParaRPr>
          </a:p>
        </p:txBody>
      </p:sp>
      <p:sp>
        <p:nvSpPr>
          <p:cNvPr id="3" name="Rektangel 2"/>
          <p:cNvSpPr/>
          <p:nvPr/>
        </p:nvSpPr>
        <p:spPr>
          <a:xfrm>
            <a:off x="733066" y="1155288"/>
            <a:ext cx="3140603" cy="369332"/>
          </a:xfrm>
          <a:prstGeom prst="rect">
            <a:avLst/>
          </a:prstGeom>
        </p:spPr>
        <p:txBody>
          <a:bodyPr wrap="none">
            <a:spAutoFit/>
          </a:bodyPr>
          <a:lstStyle/>
          <a:p>
            <a:pPr marL="285750" indent="-285750">
              <a:buFont typeface="Arial" charset="0"/>
              <a:buChar char="•"/>
            </a:pPr>
            <a:r>
              <a:rPr lang="da-DK" dirty="0">
                <a:solidFill>
                  <a:schemeClr val="bg1"/>
                </a:solidFill>
                <a:latin typeface="Arial" charset="0"/>
                <a:ea typeface="Arial" charset="0"/>
                <a:cs typeface="Arial" charset="0"/>
              </a:rPr>
              <a:t>Hvordan bevæger du dig?</a:t>
            </a:r>
          </a:p>
        </p:txBody>
      </p:sp>
      <p:pic>
        <p:nvPicPr>
          <p:cNvPr id="14" name="Billed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pic>
        <p:nvPicPr>
          <p:cNvPr id="10" name="Billed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144" y="1600882"/>
            <a:ext cx="4709743" cy="4610496"/>
          </a:xfrm>
          <a:prstGeom prst="rect">
            <a:avLst/>
          </a:prstGeom>
        </p:spPr>
      </p:pic>
      <p:sp>
        <p:nvSpPr>
          <p:cNvPr id="11" name="Tekstfelt 10"/>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48489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12"/>
          </p:nvPr>
        </p:nvSpPr>
        <p:spPr>
          <a:xfrm>
            <a:off x="318052" y="6326329"/>
            <a:ext cx="497294" cy="206629"/>
          </a:xfrm>
          <a:prstGeom prst="rect">
            <a:avLst/>
          </a:prstGeom>
        </p:spPr>
        <p:txBody>
          <a:bodyPr/>
          <a:lstStyle/>
          <a:p>
            <a:fld id="{4D12D5F0-7BF3-524C-BFE7-356EAEF04FA0}" type="slidenum">
              <a:rPr lang="da-DK" smtClean="0"/>
              <a:pPr/>
              <a:t>5</a:t>
            </a:fld>
            <a:endParaRPr lang="da-DK" dirty="0"/>
          </a:p>
        </p:txBody>
      </p:sp>
      <p:sp>
        <p:nvSpPr>
          <p:cNvPr id="8" name="Titel 1"/>
          <p:cNvSpPr txBox="1">
            <a:spLocks/>
          </p:cNvSpPr>
          <p:nvPr/>
        </p:nvSpPr>
        <p:spPr>
          <a:xfrm>
            <a:off x="733066" y="385480"/>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SUNDHED OG KOST</a:t>
            </a:r>
          </a:p>
        </p:txBody>
      </p:sp>
      <p:sp>
        <p:nvSpPr>
          <p:cNvPr id="9" name="Titel 1"/>
          <p:cNvSpPr txBox="1">
            <a:spLocks/>
          </p:cNvSpPr>
          <p:nvPr/>
        </p:nvSpPr>
        <p:spPr>
          <a:xfrm>
            <a:off x="733066" y="1260798"/>
            <a:ext cx="4867634" cy="1270451"/>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00000"/>
              </a:lnSpc>
              <a:buFont typeface="Arial" charset="0"/>
              <a:buChar char="•"/>
            </a:pPr>
            <a:endParaRPr lang="da-DK" sz="1600" b="0" dirty="0">
              <a:solidFill>
                <a:schemeClr val="bg1"/>
              </a:solidFill>
              <a:latin typeface="Arial" charset="0"/>
              <a:ea typeface="Arial" charset="0"/>
              <a:cs typeface="Arial" charset="0"/>
            </a:endParaRPr>
          </a:p>
        </p:txBody>
      </p:sp>
      <p:sp>
        <p:nvSpPr>
          <p:cNvPr id="3" name="Rektangel 2"/>
          <p:cNvSpPr/>
          <p:nvPr/>
        </p:nvSpPr>
        <p:spPr>
          <a:xfrm>
            <a:off x="733066" y="861242"/>
            <a:ext cx="4423006" cy="369332"/>
          </a:xfrm>
          <a:prstGeom prst="rect">
            <a:avLst/>
          </a:prstGeom>
        </p:spPr>
        <p:txBody>
          <a:bodyPr wrap="none">
            <a:spAutoFit/>
          </a:bodyPr>
          <a:lstStyle/>
          <a:p>
            <a:pPr marL="285750" indent="-285750">
              <a:buFont typeface="Arial" charset="0"/>
              <a:buChar char="•"/>
            </a:pPr>
            <a:r>
              <a:rPr lang="da-DK" dirty="0">
                <a:solidFill>
                  <a:schemeClr val="bg1"/>
                </a:solidFill>
                <a:latin typeface="Arial" charset="0"/>
                <a:ea typeface="Arial" charset="0"/>
                <a:cs typeface="Arial" charset="0"/>
              </a:rPr>
              <a:t>Hvor meget ved du om at spise sundt?</a:t>
            </a:r>
          </a:p>
        </p:txBody>
      </p:sp>
      <p:pic>
        <p:nvPicPr>
          <p:cNvPr id="12" name="Billed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pic>
        <p:nvPicPr>
          <p:cNvPr id="10" name="Billed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280" y="1361274"/>
            <a:ext cx="4770890" cy="4670353"/>
          </a:xfrm>
          <a:prstGeom prst="rect">
            <a:avLst/>
          </a:prstGeom>
        </p:spPr>
      </p:pic>
      <p:sp>
        <p:nvSpPr>
          <p:cNvPr id="11" name="Tekstfelt 10"/>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425316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el 1"/>
          <p:cNvSpPr txBox="1">
            <a:spLocks/>
          </p:cNvSpPr>
          <p:nvPr/>
        </p:nvSpPr>
        <p:spPr>
          <a:xfrm>
            <a:off x="593681" y="4720907"/>
            <a:ext cx="7120466" cy="67659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HVORDAN VED DU, OM DU SPISER SUNDT?</a:t>
            </a:r>
          </a:p>
        </p:txBody>
      </p:sp>
      <p:sp>
        <p:nvSpPr>
          <p:cNvPr id="2" name="Pladsholder til slidenummer 1"/>
          <p:cNvSpPr>
            <a:spLocks noGrp="1"/>
          </p:cNvSpPr>
          <p:nvPr>
            <p:ph type="sldNum" sz="quarter" idx="12"/>
          </p:nvPr>
        </p:nvSpPr>
        <p:spPr>
          <a:xfrm>
            <a:off x="345034" y="6334780"/>
            <a:ext cx="497294" cy="206629"/>
          </a:xfrm>
          <a:prstGeom prst="rect">
            <a:avLst/>
          </a:prstGeom>
        </p:spPr>
        <p:txBody>
          <a:bodyPr/>
          <a:lstStyle/>
          <a:p>
            <a:fld id="{4D12D5F0-7BF3-524C-BFE7-356EAEF04FA0}" type="slidenum">
              <a:rPr lang="da-DK" smtClean="0"/>
              <a:pPr/>
              <a:t>6</a:t>
            </a:fld>
            <a:endParaRPr lang="da-DK" dirty="0"/>
          </a:p>
        </p:txBody>
      </p:sp>
      <p:sp>
        <p:nvSpPr>
          <p:cNvPr id="3" name="Tekstfelt 2"/>
          <p:cNvSpPr txBox="1"/>
          <p:nvPr/>
        </p:nvSpPr>
        <p:spPr>
          <a:xfrm>
            <a:off x="842328" y="296677"/>
            <a:ext cx="10835322" cy="369332"/>
          </a:xfrm>
          <a:prstGeom prst="rect">
            <a:avLst/>
          </a:prstGeom>
          <a:noFill/>
        </p:spPr>
        <p:txBody>
          <a:bodyPr wrap="square" rtlCol="0">
            <a:spAutoFit/>
          </a:bodyPr>
          <a:lstStyle/>
          <a:p>
            <a:r>
              <a:rPr lang="da-DK" dirty="0">
                <a:solidFill>
                  <a:srgbClr val="AD1817"/>
                </a:solidFill>
                <a:latin typeface="Arial" charset="0"/>
                <a:ea typeface="Arial" charset="0"/>
                <a:cs typeface="Arial" charset="0"/>
              </a:rPr>
              <a:t>             Y-tallerken                                     Y-tallerken, Frokost                             Y-tallerken, Aftensmad</a:t>
            </a:r>
          </a:p>
        </p:txBody>
      </p:sp>
      <p:sp>
        <p:nvSpPr>
          <p:cNvPr id="6" name="Rektangel 5"/>
          <p:cNvSpPr/>
          <p:nvPr/>
        </p:nvSpPr>
        <p:spPr>
          <a:xfrm>
            <a:off x="593681" y="5735335"/>
            <a:ext cx="1750800" cy="261610"/>
          </a:xfrm>
          <a:prstGeom prst="rect">
            <a:avLst/>
          </a:prstGeom>
        </p:spPr>
        <p:txBody>
          <a:bodyPr wrap="none">
            <a:spAutoFit/>
          </a:bodyPr>
          <a:lstStyle/>
          <a:p>
            <a:r>
              <a:rPr lang="da-DK" sz="1100" dirty="0">
                <a:solidFill>
                  <a:schemeClr val="bg1"/>
                </a:solidFill>
                <a:latin typeface="Arial" charset="0"/>
                <a:ea typeface="Arial" charset="0"/>
                <a:cs typeface="Arial" charset="0"/>
              </a:rPr>
              <a:t>(Billede fra </a:t>
            </a:r>
            <a:r>
              <a:rPr lang="da-DK" sz="1100" dirty="0" err="1">
                <a:solidFill>
                  <a:schemeClr val="bg1"/>
                </a:solidFill>
                <a:latin typeface="Arial" charset="0"/>
                <a:ea typeface="Arial" charset="0"/>
                <a:cs typeface="Arial" charset="0"/>
              </a:rPr>
              <a:t>Altomkost.dk</a:t>
            </a:r>
            <a:r>
              <a:rPr lang="da-DK" sz="1100" dirty="0">
                <a:solidFill>
                  <a:schemeClr val="bg1"/>
                </a:solidFill>
                <a:latin typeface="Arial" charset="0"/>
                <a:ea typeface="Arial" charset="0"/>
                <a:cs typeface="Arial" charset="0"/>
              </a:rPr>
              <a:t>)</a:t>
            </a:r>
          </a:p>
        </p:txBody>
      </p:sp>
      <p:pic>
        <p:nvPicPr>
          <p:cNvPr id="11" name="Billed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8" name="Tekstfelt 7"/>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27497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12"/>
          </p:nvPr>
        </p:nvSpPr>
        <p:spPr>
          <a:xfrm>
            <a:off x="318052" y="6265640"/>
            <a:ext cx="497294" cy="206629"/>
          </a:xfrm>
          <a:prstGeom prst="rect">
            <a:avLst/>
          </a:prstGeom>
        </p:spPr>
        <p:txBody>
          <a:bodyPr/>
          <a:lstStyle/>
          <a:p>
            <a:fld id="{4D12D5F0-7BF3-524C-BFE7-356EAEF04FA0}" type="slidenum">
              <a:rPr lang="da-DK" smtClean="0"/>
              <a:pPr/>
              <a:t>7</a:t>
            </a:fld>
            <a:endParaRPr lang="da-DK" dirty="0"/>
          </a:p>
        </p:txBody>
      </p:sp>
      <p:sp>
        <p:nvSpPr>
          <p:cNvPr id="8" name="Titel 1"/>
          <p:cNvSpPr txBox="1">
            <a:spLocks/>
          </p:cNvSpPr>
          <p:nvPr/>
        </p:nvSpPr>
        <p:spPr>
          <a:xfrm>
            <a:off x="733066" y="516546"/>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Øvelse 1A: Y-tallerken</a:t>
            </a:r>
          </a:p>
        </p:txBody>
      </p:sp>
      <p:sp>
        <p:nvSpPr>
          <p:cNvPr id="9" name="Titel 1"/>
          <p:cNvSpPr txBox="1">
            <a:spLocks/>
          </p:cNvSpPr>
          <p:nvPr/>
        </p:nvSpPr>
        <p:spPr>
          <a:xfrm>
            <a:off x="733066" y="1260798"/>
            <a:ext cx="4867634" cy="1270451"/>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00000"/>
              </a:lnSpc>
              <a:buFont typeface="Arial" charset="0"/>
              <a:buChar char="•"/>
            </a:pPr>
            <a:endParaRPr lang="da-DK" sz="1600" b="0" dirty="0">
              <a:solidFill>
                <a:schemeClr val="bg1"/>
              </a:solidFill>
              <a:latin typeface="Arial" charset="0"/>
              <a:ea typeface="Arial" charset="0"/>
              <a:cs typeface="Arial" charset="0"/>
            </a:endParaRPr>
          </a:p>
        </p:txBody>
      </p:sp>
      <p:sp>
        <p:nvSpPr>
          <p:cNvPr id="3" name="Rektangel 2"/>
          <p:cNvSpPr/>
          <p:nvPr/>
        </p:nvSpPr>
        <p:spPr>
          <a:xfrm>
            <a:off x="708355" y="1260798"/>
            <a:ext cx="5461626" cy="4031873"/>
          </a:xfrm>
          <a:prstGeom prst="rect">
            <a:avLst/>
          </a:prstGeom>
        </p:spPr>
        <p:txBody>
          <a:bodyPr wrap="square">
            <a:spAutoFit/>
          </a:bodyPr>
          <a:lstStyle/>
          <a:p>
            <a:pPr marL="285750" indent="-285750">
              <a:buFont typeface="Arial" panose="020B0604020202020204" pitchFamily="34" charset="0"/>
              <a:buChar char="•"/>
            </a:pPr>
            <a:r>
              <a:rPr lang="da-DK" sz="1600" dirty="0">
                <a:solidFill>
                  <a:schemeClr val="bg1"/>
                </a:solidFill>
                <a:latin typeface="Arial" charset="0"/>
                <a:ea typeface="Arial" charset="0"/>
                <a:cs typeface="Arial" charset="0"/>
              </a:rPr>
              <a:t>Varieret kost vil oftest indeholde mange farver.</a:t>
            </a:r>
            <a:br>
              <a:rPr lang="da-DK" sz="1600" dirty="0">
                <a:solidFill>
                  <a:schemeClr val="bg1"/>
                </a:solidFill>
                <a:latin typeface="Arial" charset="0"/>
                <a:ea typeface="Arial" charset="0"/>
                <a:cs typeface="Arial" charset="0"/>
              </a:rPr>
            </a:br>
            <a:endParaRPr lang="da-DK" sz="1600" dirty="0">
              <a:solidFill>
                <a:schemeClr val="bg1"/>
              </a:solidFill>
              <a:latin typeface="Arial" charset="0"/>
              <a:ea typeface="Arial" charset="0"/>
              <a:cs typeface="Arial" charset="0"/>
            </a:endParaRPr>
          </a:p>
          <a:p>
            <a:pPr marL="285750" indent="-285750">
              <a:buFont typeface="Arial" panose="020B0604020202020204" pitchFamily="34" charset="0"/>
              <a:buChar char="•"/>
            </a:pPr>
            <a:r>
              <a:rPr lang="da-DK" sz="1600" dirty="0">
                <a:solidFill>
                  <a:schemeClr val="bg1"/>
                </a:solidFill>
                <a:latin typeface="Arial" charset="0"/>
                <a:ea typeface="Arial" charset="0"/>
                <a:cs typeface="Arial" charset="0"/>
              </a:rPr>
              <a:t>En Y-tallerken, er med til at sørge for en sund og varieret kost.</a:t>
            </a:r>
            <a:br>
              <a:rPr lang="da-DK" sz="1600" dirty="0">
                <a:solidFill>
                  <a:schemeClr val="bg1"/>
                </a:solidFill>
                <a:latin typeface="Arial" charset="0"/>
                <a:ea typeface="Arial" charset="0"/>
                <a:cs typeface="Arial" charset="0"/>
              </a:rPr>
            </a:br>
            <a:r>
              <a:rPr lang="da-DK" sz="1600" dirty="0">
                <a:solidFill>
                  <a:schemeClr val="bg1"/>
                </a:solidFill>
                <a:latin typeface="Arial" charset="0"/>
                <a:ea typeface="Arial" charset="0"/>
                <a:cs typeface="Arial" charset="0"/>
              </a:rPr>
              <a:t> </a:t>
            </a:r>
          </a:p>
          <a:p>
            <a:pPr marL="285750" indent="-285750">
              <a:buFont typeface="Arial" panose="020B0604020202020204" pitchFamily="34" charset="0"/>
              <a:buChar char="•"/>
            </a:pPr>
            <a:r>
              <a:rPr lang="da-DK" sz="1600" dirty="0">
                <a:solidFill>
                  <a:schemeClr val="bg1"/>
                </a:solidFill>
                <a:latin typeface="Arial" charset="0"/>
                <a:ea typeface="Arial" charset="0"/>
                <a:cs typeface="Arial" charset="0"/>
              </a:rPr>
              <a:t>Som barn er det ikke altid muligt at bestemme hvad du spiser, men når du selv kan vælge så spis frugt og grønt, da det er med til at holde dig sund og rask.</a:t>
            </a:r>
            <a:br>
              <a:rPr lang="da-DK" sz="1600" dirty="0">
                <a:solidFill>
                  <a:schemeClr val="bg1"/>
                </a:solidFill>
                <a:latin typeface="Arial" charset="0"/>
                <a:ea typeface="Arial" charset="0"/>
                <a:cs typeface="Arial" charset="0"/>
              </a:rPr>
            </a:br>
            <a:endParaRPr lang="da-DK" sz="1600" dirty="0">
              <a:solidFill>
                <a:schemeClr val="bg1"/>
              </a:solidFill>
              <a:latin typeface="Arial" charset="0"/>
              <a:ea typeface="Arial" charset="0"/>
              <a:cs typeface="Arial" charset="0"/>
            </a:endParaRPr>
          </a:p>
          <a:p>
            <a:pPr marL="285750" indent="-285750">
              <a:buFont typeface="Arial" panose="020B0604020202020204" pitchFamily="34" charset="0"/>
              <a:buChar char="•"/>
            </a:pPr>
            <a:r>
              <a:rPr lang="da-DK" sz="1600" dirty="0">
                <a:solidFill>
                  <a:schemeClr val="bg1"/>
                </a:solidFill>
                <a:latin typeface="Arial" charset="0"/>
                <a:ea typeface="Arial" charset="0"/>
                <a:cs typeface="Arial" charset="0"/>
              </a:rPr>
              <a:t>Spis 3 stykker frugt om dagen (Et æble, en banan osv.)</a:t>
            </a:r>
            <a:br>
              <a:rPr lang="da-DK" sz="1600" dirty="0">
                <a:solidFill>
                  <a:schemeClr val="bg1"/>
                </a:solidFill>
                <a:latin typeface="Arial" charset="0"/>
                <a:ea typeface="Arial" charset="0"/>
                <a:cs typeface="Arial" charset="0"/>
              </a:rPr>
            </a:br>
            <a:endParaRPr lang="da-DK" sz="1600" dirty="0">
              <a:solidFill>
                <a:schemeClr val="bg1"/>
              </a:solidFill>
              <a:latin typeface="Arial" charset="0"/>
              <a:ea typeface="Arial" charset="0"/>
              <a:cs typeface="Arial" charset="0"/>
            </a:endParaRPr>
          </a:p>
          <a:p>
            <a:pPr marL="285750" indent="-285750">
              <a:buFont typeface="Arial" panose="020B0604020202020204" pitchFamily="34" charset="0"/>
              <a:buChar char="•"/>
            </a:pPr>
            <a:r>
              <a:rPr lang="da-DK" sz="1600" dirty="0">
                <a:solidFill>
                  <a:schemeClr val="bg1"/>
                </a:solidFill>
                <a:latin typeface="Arial" charset="0"/>
                <a:ea typeface="Arial" charset="0"/>
                <a:cs typeface="Arial" charset="0"/>
              </a:rPr>
              <a:t>Spis 3 stykker grønt om dagen (En gulerod, en stor tomat, en portion salat eller lign.</a:t>
            </a:r>
          </a:p>
          <a:p>
            <a:endParaRPr lang="da-DK" sz="1600" dirty="0">
              <a:solidFill>
                <a:schemeClr val="bg1"/>
              </a:solidFill>
              <a:latin typeface="Arial" charset="0"/>
              <a:ea typeface="Arial" charset="0"/>
              <a:cs typeface="Arial" charset="0"/>
            </a:endParaRPr>
          </a:p>
          <a:p>
            <a:endParaRPr lang="da-DK" sz="1600" dirty="0">
              <a:solidFill>
                <a:schemeClr val="bg1"/>
              </a:solidFill>
              <a:latin typeface="Arial" charset="0"/>
              <a:ea typeface="Arial" charset="0"/>
              <a:cs typeface="Arial" charset="0"/>
            </a:endParaRPr>
          </a:p>
          <a:p>
            <a:r>
              <a:rPr lang="da-DK" sz="1600" dirty="0">
                <a:solidFill>
                  <a:schemeClr val="bg1"/>
                </a:solidFill>
                <a:latin typeface="Arial" charset="0"/>
                <a:ea typeface="Arial" charset="0"/>
                <a:cs typeface="Arial" charset="0"/>
              </a:rPr>
              <a:t>Kig på din Y-tallerken: Har den farver og ser den sund ud?</a:t>
            </a:r>
          </a:p>
        </p:txBody>
      </p:sp>
      <p:pic>
        <p:nvPicPr>
          <p:cNvPr id="11" name="Billed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10" name="Tekstfelt 9"/>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127541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12"/>
          </p:nvPr>
        </p:nvSpPr>
        <p:spPr>
          <a:prstGeom prst="rect">
            <a:avLst/>
          </a:prstGeom>
        </p:spPr>
        <p:txBody>
          <a:bodyPr/>
          <a:lstStyle/>
          <a:p>
            <a:fld id="{4D12D5F0-7BF3-524C-BFE7-356EAEF04FA0}" type="slidenum">
              <a:rPr lang="da-DK" b="0" smtClean="0"/>
              <a:pPr/>
              <a:t>8</a:t>
            </a:fld>
            <a:endParaRPr lang="da-DK" b="0" dirty="0"/>
          </a:p>
        </p:txBody>
      </p:sp>
      <p:sp>
        <p:nvSpPr>
          <p:cNvPr id="8" name="Titel 1"/>
          <p:cNvSpPr txBox="1">
            <a:spLocks/>
          </p:cNvSpPr>
          <p:nvPr/>
        </p:nvSpPr>
        <p:spPr>
          <a:xfrm>
            <a:off x="7063527" y="390604"/>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2400" dirty="0">
                <a:solidFill>
                  <a:schemeClr val="bg1"/>
                </a:solidFill>
                <a:latin typeface="Arial" charset="0"/>
                <a:ea typeface="Arial" charset="0"/>
                <a:cs typeface="Arial" charset="0"/>
              </a:rPr>
              <a:t>SPIS VARIERET</a:t>
            </a:r>
          </a:p>
        </p:txBody>
      </p:sp>
      <p:sp>
        <p:nvSpPr>
          <p:cNvPr id="9" name="Titel 1"/>
          <p:cNvSpPr txBox="1">
            <a:spLocks/>
          </p:cNvSpPr>
          <p:nvPr/>
        </p:nvSpPr>
        <p:spPr>
          <a:xfrm>
            <a:off x="7063527" y="1042533"/>
            <a:ext cx="4867634" cy="1270451"/>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defTabSz="1042988">
              <a:lnSpc>
                <a:spcPct val="100000"/>
              </a:lnSpc>
              <a:spcBef>
                <a:spcPct val="50000"/>
              </a:spcBef>
              <a:buFont typeface="Arial" charset="0"/>
              <a:buChar char="•"/>
            </a:pPr>
            <a:r>
              <a:rPr lang="da-DK" sz="1400" b="0" dirty="0">
                <a:solidFill>
                  <a:schemeClr val="bg1"/>
                </a:solidFill>
                <a:latin typeface="Arial" charset="0"/>
                <a:ea typeface="Arial" charset="0"/>
                <a:cs typeface="Arial" charset="0"/>
              </a:rPr>
              <a:t>Øverst: Fisk og kød til musklerne (Protein)</a:t>
            </a:r>
          </a:p>
          <a:p>
            <a:pPr marL="171450" indent="-171450" defTabSz="1042988">
              <a:lnSpc>
                <a:spcPct val="100000"/>
              </a:lnSpc>
              <a:spcBef>
                <a:spcPct val="50000"/>
              </a:spcBef>
              <a:buFont typeface="Arial" charset="0"/>
              <a:buChar char="•"/>
            </a:pPr>
            <a:endParaRPr lang="da-DK" sz="1400" b="0" dirty="0">
              <a:solidFill>
                <a:schemeClr val="bg1"/>
              </a:solidFill>
              <a:latin typeface="Arial" charset="0"/>
              <a:ea typeface="Arial" charset="0"/>
              <a:cs typeface="Arial" charset="0"/>
            </a:endParaRPr>
          </a:p>
          <a:p>
            <a:pPr marL="171450" indent="-171450" defTabSz="1042988">
              <a:lnSpc>
                <a:spcPct val="100000"/>
              </a:lnSpc>
              <a:spcBef>
                <a:spcPct val="50000"/>
              </a:spcBef>
              <a:buFont typeface="Arial" charset="0"/>
              <a:buChar char="•"/>
            </a:pPr>
            <a:r>
              <a:rPr lang="da-DK" sz="1400" b="0" dirty="0">
                <a:solidFill>
                  <a:schemeClr val="bg1"/>
                </a:solidFill>
                <a:latin typeface="Arial" charset="0"/>
                <a:ea typeface="Arial" charset="0"/>
                <a:cs typeface="Arial" charset="0"/>
              </a:rPr>
              <a:t>Midten: Frugt, brød, mejeriprodukter </a:t>
            </a:r>
            <a:br>
              <a:rPr lang="da-DK" sz="1400" b="0" dirty="0">
                <a:solidFill>
                  <a:schemeClr val="bg1"/>
                </a:solidFill>
                <a:latin typeface="Arial" charset="0"/>
                <a:ea typeface="Arial" charset="0"/>
                <a:cs typeface="Arial" charset="0"/>
              </a:rPr>
            </a:br>
            <a:r>
              <a:rPr lang="da-DK" sz="1400" b="0" dirty="0">
                <a:solidFill>
                  <a:schemeClr val="bg1"/>
                </a:solidFill>
                <a:latin typeface="Arial" charset="0"/>
                <a:ea typeface="Arial" charset="0"/>
                <a:cs typeface="Arial" charset="0"/>
              </a:rPr>
              <a:t>(Vitaminer, kulhydrater og calcium)</a:t>
            </a:r>
          </a:p>
          <a:p>
            <a:pPr marL="171450" indent="-171450" defTabSz="1042988">
              <a:lnSpc>
                <a:spcPct val="100000"/>
              </a:lnSpc>
              <a:spcBef>
                <a:spcPct val="50000"/>
              </a:spcBef>
              <a:buFont typeface="Arial" charset="0"/>
              <a:buChar char="•"/>
            </a:pPr>
            <a:endParaRPr lang="da-DK" sz="1400" b="0" dirty="0">
              <a:solidFill>
                <a:schemeClr val="bg1"/>
              </a:solidFill>
              <a:latin typeface="Arial" charset="0"/>
              <a:ea typeface="Arial" charset="0"/>
              <a:cs typeface="Arial" charset="0"/>
            </a:endParaRPr>
          </a:p>
          <a:p>
            <a:pPr marL="171450" indent="-171450" defTabSz="1042988">
              <a:lnSpc>
                <a:spcPct val="100000"/>
              </a:lnSpc>
              <a:spcBef>
                <a:spcPct val="50000"/>
              </a:spcBef>
              <a:buFont typeface="Arial" charset="0"/>
              <a:buChar char="•"/>
            </a:pPr>
            <a:r>
              <a:rPr lang="da-DK" sz="1400" b="0" dirty="0">
                <a:solidFill>
                  <a:schemeClr val="bg1"/>
                </a:solidFill>
                <a:latin typeface="Arial" charset="0"/>
                <a:ea typeface="Arial" charset="0"/>
                <a:cs typeface="Arial" charset="0"/>
              </a:rPr>
              <a:t>Nederst: Fuldkornsbrød, kerner, grøntsager og vand (Vitaminer, kulhydrater, fuldkorn)</a:t>
            </a:r>
          </a:p>
          <a:p>
            <a:pPr marL="171450" indent="-171450">
              <a:lnSpc>
                <a:spcPct val="100000"/>
              </a:lnSpc>
              <a:buFont typeface="Arial" charset="0"/>
              <a:buChar char="•"/>
            </a:pPr>
            <a:endParaRPr lang="da-DK" sz="1400" b="0" dirty="0">
              <a:solidFill>
                <a:schemeClr val="bg1"/>
              </a:solidFill>
              <a:latin typeface="Arial" charset="0"/>
              <a:ea typeface="Arial" charset="0"/>
              <a:cs typeface="Arial" charset="0"/>
            </a:endParaRPr>
          </a:p>
        </p:txBody>
      </p:sp>
      <p:pic>
        <p:nvPicPr>
          <p:cNvPr id="11" name="Billed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9075" y="5245100"/>
            <a:ext cx="2536923" cy="1793526"/>
          </a:xfrm>
          <a:prstGeom prst="rect">
            <a:avLst/>
          </a:prstGeom>
        </p:spPr>
      </p:pic>
      <p:sp>
        <p:nvSpPr>
          <p:cNvPr id="7" name="Tekstfelt 6"/>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
        <p:nvSpPr>
          <p:cNvPr id="10" name="Rektangel 9"/>
          <p:cNvSpPr/>
          <p:nvPr/>
        </p:nvSpPr>
        <p:spPr>
          <a:xfrm>
            <a:off x="409495" y="6270011"/>
            <a:ext cx="308098" cy="261610"/>
          </a:xfrm>
          <a:prstGeom prst="rect">
            <a:avLst/>
          </a:prstGeom>
        </p:spPr>
        <p:txBody>
          <a:bodyPr wrap="none">
            <a:spAutoFit/>
          </a:bodyPr>
          <a:lstStyle/>
          <a:p>
            <a:fld id="{4D12D5F0-7BF3-524C-BFE7-356EAEF04FA0}" type="slidenum">
              <a:rPr lang="da-DK" sz="1100" b="1">
                <a:solidFill>
                  <a:srgbClr val="AD1817"/>
                </a:solidFill>
                <a:latin typeface="Arial" panose="020B0604020202020204" pitchFamily="34" charset="0"/>
                <a:cs typeface="Arial" panose="020B0604020202020204" pitchFamily="34" charset="0"/>
              </a:rPr>
              <a:pPr/>
              <a:t>8</a:t>
            </a:fld>
            <a:r>
              <a:rPr lang="da-DK" sz="1100" dirty="0">
                <a:solidFill>
                  <a:srgbClr val="AD1817"/>
                </a:solidFill>
              </a:rPr>
              <a:t> </a:t>
            </a:r>
            <a:endParaRPr lang="da-DK" dirty="0"/>
          </a:p>
        </p:txBody>
      </p:sp>
    </p:spTree>
    <p:extLst>
      <p:ext uri="{BB962C8B-B14F-4D97-AF65-F5344CB8AC3E}">
        <p14:creationId xmlns:p14="http://schemas.microsoft.com/office/powerpoint/2010/main" val="206282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ge med æbler som øjne slide 9.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3002" y="39019"/>
            <a:ext cx="4065996" cy="3402809"/>
          </a:xfrm>
          <a:prstGeom prst="rect">
            <a:avLst/>
          </a:prstGeom>
        </p:spPr>
      </p:pic>
      <p:sp>
        <p:nvSpPr>
          <p:cNvPr id="2" name="Titel 1"/>
          <p:cNvSpPr txBox="1">
            <a:spLocks/>
          </p:cNvSpPr>
          <p:nvPr/>
        </p:nvSpPr>
        <p:spPr>
          <a:xfrm>
            <a:off x="733066" y="3755046"/>
            <a:ext cx="5436915" cy="744252"/>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da-DK" sz="1800" dirty="0">
                <a:solidFill>
                  <a:schemeClr val="bg1"/>
                </a:solidFill>
                <a:latin typeface="Arial" charset="0"/>
                <a:ea typeface="Arial" charset="0"/>
                <a:cs typeface="Arial" charset="0"/>
              </a:rPr>
              <a:t>FÅR DU FOR MEGET SUKKER?</a:t>
            </a:r>
          </a:p>
        </p:txBody>
      </p:sp>
      <p:sp>
        <p:nvSpPr>
          <p:cNvPr id="3" name="Titel 1"/>
          <p:cNvSpPr txBox="1">
            <a:spLocks/>
          </p:cNvSpPr>
          <p:nvPr/>
        </p:nvSpPr>
        <p:spPr>
          <a:xfrm>
            <a:off x="733066" y="4239543"/>
            <a:ext cx="5235934" cy="1483054"/>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00000"/>
              </a:lnSpc>
              <a:buFont typeface="Arial" charset="0"/>
              <a:buChar char="•"/>
            </a:pPr>
            <a:r>
              <a:rPr lang="da-DK" sz="1400" b="0" dirty="0">
                <a:solidFill>
                  <a:schemeClr val="bg1"/>
                </a:solidFill>
                <a:latin typeface="Arial" charset="0"/>
                <a:ea typeface="Arial" charset="0"/>
                <a:cs typeface="Arial" charset="0"/>
              </a:rPr>
              <a:t>Seks ud af ti børn og fire ud af ti voksne spiser for meget sukker. </a:t>
            </a:r>
            <a:br>
              <a:rPr lang="da-DK" sz="1400" b="0" dirty="0">
                <a:solidFill>
                  <a:schemeClr val="bg1"/>
                </a:solidFill>
                <a:latin typeface="Arial" charset="0"/>
                <a:ea typeface="Arial" charset="0"/>
                <a:cs typeface="Arial" charset="0"/>
              </a:rPr>
            </a:br>
            <a:endParaRPr lang="da-DK" sz="1400" b="0" dirty="0">
              <a:solidFill>
                <a:schemeClr val="bg1"/>
              </a:solidFill>
              <a:latin typeface="Arial" charset="0"/>
              <a:ea typeface="Arial" charset="0"/>
              <a:cs typeface="Arial" charset="0"/>
            </a:endParaRPr>
          </a:p>
          <a:p>
            <a:pPr marL="171450" indent="-171450">
              <a:lnSpc>
                <a:spcPct val="100000"/>
              </a:lnSpc>
              <a:buFont typeface="Arial" charset="0"/>
              <a:buChar char="•"/>
            </a:pPr>
            <a:r>
              <a:rPr lang="da-DK" sz="1400" b="0" dirty="0">
                <a:solidFill>
                  <a:schemeClr val="bg1"/>
                </a:solidFill>
                <a:latin typeface="Arial" charset="0"/>
                <a:ea typeface="Arial" charset="0"/>
                <a:cs typeface="Arial" charset="0"/>
              </a:rPr>
              <a:t>Over 80 % af sukkeret får vi fra slik, sodavand, is og kager. </a:t>
            </a:r>
            <a:br>
              <a:rPr lang="da-DK" sz="1400" b="0" dirty="0">
                <a:solidFill>
                  <a:schemeClr val="bg1"/>
                </a:solidFill>
                <a:latin typeface="Arial" charset="0"/>
                <a:ea typeface="Arial" charset="0"/>
                <a:cs typeface="Arial" charset="0"/>
              </a:rPr>
            </a:br>
            <a:endParaRPr lang="da-DK" sz="1400" b="0" dirty="0">
              <a:solidFill>
                <a:schemeClr val="bg1"/>
              </a:solidFill>
              <a:latin typeface="Arial" charset="0"/>
              <a:ea typeface="Arial" charset="0"/>
              <a:cs typeface="Arial" charset="0"/>
            </a:endParaRPr>
          </a:p>
          <a:p>
            <a:pPr marL="171450" indent="-171450">
              <a:lnSpc>
                <a:spcPct val="100000"/>
              </a:lnSpc>
              <a:buFont typeface="Arial" charset="0"/>
              <a:buChar char="•"/>
            </a:pPr>
            <a:r>
              <a:rPr lang="da-DK" sz="1400" b="0" dirty="0">
                <a:solidFill>
                  <a:schemeClr val="bg1"/>
                </a:solidFill>
                <a:latin typeface="Arial" charset="0"/>
                <a:ea typeface="Arial" charset="0"/>
                <a:cs typeface="Arial" charset="0"/>
              </a:rPr>
              <a:t>Cirka 10 % får vi fra søde morgenmadsprodukter og syrnede mælkeprodukter med tilsat sukker, fx frugtyoghurt. </a:t>
            </a:r>
          </a:p>
          <a:p>
            <a:pPr marL="171450" indent="-171450">
              <a:lnSpc>
                <a:spcPct val="100000"/>
              </a:lnSpc>
              <a:buFont typeface="Arial" charset="0"/>
              <a:buChar char="•"/>
            </a:pPr>
            <a:endParaRPr lang="da-DK" sz="1300" b="0" dirty="0">
              <a:solidFill>
                <a:schemeClr val="bg1"/>
              </a:solidFill>
              <a:latin typeface="Arial" charset="0"/>
              <a:ea typeface="Arial" charset="0"/>
              <a:cs typeface="Arial" charset="0"/>
            </a:endParaRPr>
          </a:p>
        </p:txBody>
      </p:sp>
      <p:sp>
        <p:nvSpPr>
          <p:cNvPr id="4" name="Titel 1"/>
          <p:cNvSpPr txBox="1">
            <a:spLocks/>
          </p:cNvSpPr>
          <p:nvPr/>
        </p:nvSpPr>
        <p:spPr>
          <a:xfrm>
            <a:off x="6324616" y="4239543"/>
            <a:ext cx="4628569" cy="1406854"/>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71450" indent="-171450">
              <a:lnSpc>
                <a:spcPct val="100000"/>
              </a:lnSpc>
              <a:buFont typeface="Arial" charset="0"/>
              <a:buChar char="•"/>
            </a:pPr>
            <a:r>
              <a:rPr lang="da-DK" sz="1400" b="0" dirty="0">
                <a:solidFill>
                  <a:schemeClr val="bg1"/>
                </a:solidFill>
                <a:latin typeface="Arial" charset="0"/>
                <a:ea typeface="Arial" charset="0"/>
                <a:cs typeface="Arial" charset="0"/>
              </a:rPr>
              <a:t>For meget sukker giver mindre plads til sund mad og øger risikoen for overvægt. </a:t>
            </a:r>
            <a:br>
              <a:rPr lang="da-DK" sz="1400" b="0" dirty="0">
                <a:solidFill>
                  <a:schemeClr val="bg1"/>
                </a:solidFill>
                <a:latin typeface="Arial" charset="0"/>
                <a:ea typeface="Arial" charset="0"/>
                <a:cs typeface="Arial" charset="0"/>
              </a:rPr>
            </a:br>
            <a:endParaRPr lang="da-DK" sz="1400" b="0" dirty="0">
              <a:solidFill>
                <a:schemeClr val="bg1"/>
              </a:solidFill>
              <a:latin typeface="Arial" charset="0"/>
              <a:ea typeface="Arial" charset="0"/>
              <a:cs typeface="Arial" charset="0"/>
            </a:endParaRPr>
          </a:p>
          <a:p>
            <a:pPr marL="171450" indent="-171450">
              <a:lnSpc>
                <a:spcPct val="100000"/>
              </a:lnSpc>
              <a:buFont typeface="Arial" charset="0"/>
              <a:buChar char="•"/>
            </a:pPr>
            <a:r>
              <a:rPr lang="da-DK" sz="1400" b="0" dirty="0">
                <a:solidFill>
                  <a:schemeClr val="bg1"/>
                </a:solidFill>
                <a:latin typeface="Arial" charset="0"/>
                <a:ea typeface="Arial" charset="0"/>
                <a:cs typeface="Arial" charset="0"/>
              </a:rPr>
              <a:t>Man kan spare på sukkeret ved ikke at indtage sodavand, slik og kager hver dag.</a:t>
            </a:r>
          </a:p>
          <a:p>
            <a:pPr marL="351450" indent="-171450" algn="thaiDist">
              <a:lnSpc>
                <a:spcPct val="100000"/>
              </a:lnSpc>
              <a:buFont typeface="Arial" charset="0"/>
              <a:buChar char="•"/>
            </a:pPr>
            <a:endParaRPr lang="da-DK" sz="1300" b="0" dirty="0">
              <a:solidFill>
                <a:schemeClr val="bg1"/>
              </a:solidFill>
              <a:latin typeface="Arial" charset="0"/>
              <a:ea typeface="Arial" charset="0"/>
              <a:cs typeface="Arial" charset="0"/>
            </a:endParaRPr>
          </a:p>
        </p:txBody>
      </p:sp>
      <p:sp>
        <p:nvSpPr>
          <p:cNvPr id="6" name="Tekstfelt 5"/>
          <p:cNvSpPr txBox="1"/>
          <p:nvPr/>
        </p:nvSpPr>
        <p:spPr>
          <a:xfrm>
            <a:off x="533400" y="3771900"/>
            <a:ext cx="184731" cy="369332"/>
          </a:xfrm>
          <a:prstGeom prst="rect">
            <a:avLst/>
          </a:prstGeom>
          <a:noFill/>
        </p:spPr>
        <p:txBody>
          <a:bodyPr wrap="none" rtlCol="0">
            <a:spAutoFit/>
          </a:bodyPr>
          <a:lstStyle/>
          <a:p>
            <a:endParaRPr lang="da-DK" dirty="0"/>
          </a:p>
        </p:txBody>
      </p:sp>
      <p:sp>
        <p:nvSpPr>
          <p:cNvPr id="7" name="Pladsholder til slidenummer 6"/>
          <p:cNvSpPr>
            <a:spLocks noGrp="1"/>
          </p:cNvSpPr>
          <p:nvPr>
            <p:ph type="sldNum" sz="quarter" idx="12"/>
          </p:nvPr>
        </p:nvSpPr>
        <p:spPr>
          <a:xfrm>
            <a:off x="324014" y="6248500"/>
            <a:ext cx="497294" cy="206629"/>
          </a:xfrm>
          <a:prstGeom prst="rect">
            <a:avLst/>
          </a:prstGeom>
        </p:spPr>
        <p:txBody>
          <a:bodyPr/>
          <a:lstStyle/>
          <a:p>
            <a:fld id="{4D12D5F0-7BF3-524C-BFE7-356EAEF04FA0}" type="slidenum">
              <a:rPr lang="da-DK" smtClean="0"/>
              <a:pPr/>
              <a:t>9</a:t>
            </a:fld>
            <a:endParaRPr lang="da-DK" dirty="0"/>
          </a:p>
        </p:txBody>
      </p:sp>
      <p:sp>
        <p:nvSpPr>
          <p:cNvPr id="8" name="Tekstfelt 7"/>
          <p:cNvSpPr txBox="1"/>
          <p:nvPr/>
        </p:nvSpPr>
        <p:spPr>
          <a:xfrm>
            <a:off x="318052" y="6639338"/>
            <a:ext cx="11595652" cy="215444"/>
          </a:xfrm>
          <a:prstGeom prst="rect">
            <a:avLst/>
          </a:prstGeom>
          <a:noFill/>
        </p:spPr>
        <p:txBody>
          <a:bodyPr wrap="square" rtlCol="0">
            <a:spAutoFit/>
          </a:bodyPr>
          <a:lstStyle/>
          <a:p>
            <a:pPr algn="ctr"/>
            <a:r>
              <a:rPr lang="da-DK" sz="800" i="1" dirty="0">
                <a:solidFill>
                  <a:schemeClr val="bg1">
                    <a:lumMod val="65000"/>
                  </a:schemeClr>
                </a:solidFill>
                <a:latin typeface="Arial" charset="0"/>
                <a:ea typeface="Arial" charset="0"/>
                <a:cs typeface="Arial" charset="0"/>
              </a:rPr>
              <a:t>Alle rettigheder forbeholdes af DBU.</a:t>
            </a:r>
            <a:r>
              <a:rPr lang="da-DK" sz="800" dirty="0">
                <a:solidFill>
                  <a:schemeClr val="bg1">
                    <a:lumMod val="65000"/>
                  </a:schemeClr>
                </a:solidFill>
                <a:latin typeface="Arial" charset="0"/>
                <a:ea typeface="Arial" charset="0"/>
                <a:cs typeface="Arial" charset="0"/>
              </a:rPr>
              <a:t> </a:t>
            </a:r>
            <a:r>
              <a:rPr lang="da-DK" sz="800" i="1" dirty="0">
                <a:solidFill>
                  <a:schemeClr val="bg1">
                    <a:lumMod val="65000"/>
                  </a:schemeClr>
                </a:solidFill>
                <a:latin typeface="Arial" charset="0"/>
                <a:ea typeface="Arial" charset="0"/>
                <a:cs typeface="Arial" charset="0"/>
              </a:rPr>
              <a:t>Mekanisk, elektronisk, fotografisk eller anden gengivelse, kopiering, ændring mv. af nærværende eller dele af nærværende materiale er ikke tilladt uden forudgående skriftlig tilladelse fra DBU.</a:t>
            </a:r>
            <a:endParaRPr lang="da-DK" sz="800" dirty="0">
              <a:solidFill>
                <a:schemeClr val="bg1">
                  <a:lumMod val="65000"/>
                </a:schemeClr>
              </a:solidFill>
              <a:latin typeface="Arial" charset="0"/>
              <a:ea typeface="Arial" charset="0"/>
              <a:cs typeface="Arial" charset="0"/>
            </a:endParaRPr>
          </a:p>
        </p:txBody>
      </p:sp>
    </p:spTree>
    <p:extLst>
      <p:ext uri="{BB962C8B-B14F-4D97-AF65-F5344CB8AC3E}">
        <p14:creationId xmlns:p14="http://schemas.microsoft.com/office/powerpoint/2010/main" val="829043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æsort">
  <a:themeElements>
    <a:clrScheme name="Træsort">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Træsort">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æsort">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783</TotalTime>
  <Words>682</Words>
  <Application>Microsoft Office PowerPoint</Application>
  <PresentationFormat>Widescreen</PresentationFormat>
  <Paragraphs>122</Paragraphs>
  <Slides>19</Slides>
  <Notes>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19</vt:i4>
      </vt:variant>
    </vt:vector>
  </HeadingPairs>
  <TitlesOfParts>
    <vt:vector size="26" baseType="lpstr">
      <vt:lpstr>Arial</vt:lpstr>
      <vt:lpstr>Bookman Old Style</vt:lpstr>
      <vt:lpstr>Calibri</vt:lpstr>
      <vt:lpstr>Century Gothic</vt:lpstr>
      <vt:lpstr>Rockwell Extra Bold</vt:lpstr>
      <vt:lpstr>Wingdings</vt:lpstr>
      <vt:lpstr>Træsort</vt:lpstr>
      <vt:lpstr>VELKOMMEN  TIL SUNDHEDSDAG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Elev Grafiker</dc:creator>
  <cp:lastModifiedBy>Mikkel Alleslev Larsen - DBU</cp:lastModifiedBy>
  <cp:revision>99</cp:revision>
  <cp:lastPrinted>2017-09-04T07:30:28Z</cp:lastPrinted>
  <dcterms:created xsi:type="dcterms:W3CDTF">2017-07-19T07:31:55Z</dcterms:created>
  <dcterms:modified xsi:type="dcterms:W3CDTF">2019-03-18T12:40:32Z</dcterms:modified>
  <cp:contentStatus/>
</cp:coreProperties>
</file>