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3"/>
  </p:sldMasterIdLst>
  <p:sldIdLst>
    <p:sldId id="260" r:id="rId4"/>
    <p:sldId id="261" r:id="rId5"/>
    <p:sldId id="256" r:id="rId6"/>
    <p:sldId id="257" r:id="rId7"/>
    <p:sldId id="258" r:id="rId8"/>
    <p:sldId id="259" r:id="rId9"/>
  </p:sldIdLst>
  <p:sldSz cx="38098413" cy="106664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9EA204-0C63-46B1-B563-6F29ECB8DCB5}" v="14" dt="2023-06-09T09:49:58.6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94656"/>
  </p:normalViewPr>
  <p:slideViewPr>
    <p:cSldViewPr snapToGrid="0">
      <p:cViewPr varScale="1">
        <p:scale>
          <a:sx n="44" d="100"/>
          <a:sy n="44" d="100"/>
        </p:scale>
        <p:origin x="108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Drage Voldstad - DBU Fyn" userId="cfbf3480-211f-4d76-9a7d-0f56bd7caead" providerId="ADAL" clId="{EB9EA204-0C63-46B1-B563-6F29ECB8DCB5}"/>
    <pc:docChg chg="undo custSel addSld delSld modSld">
      <pc:chgData name="Anna Drage Voldstad - DBU Fyn" userId="cfbf3480-211f-4d76-9a7d-0f56bd7caead" providerId="ADAL" clId="{EB9EA204-0C63-46B1-B563-6F29ECB8DCB5}" dt="2023-06-09T09:49:58.626" v="125" actId="164"/>
      <pc:docMkLst>
        <pc:docMk/>
      </pc:docMkLst>
      <pc:sldChg chg="addSp delSp modSp new mod">
        <pc:chgData name="Anna Drage Voldstad - DBU Fyn" userId="cfbf3480-211f-4d76-9a7d-0f56bd7caead" providerId="ADAL" clId="{EB9EA204-0C63-46B1-B563-6F29ECB8DCB5}" dt="2023-06-09T09:39:24.056" v="10" actId="403"/>
        <pc:sldMkLst>
          <pc:docMk/>
          <pc:sldMk cId="4005156420" sldId="260"/>
        </pc:sldMkLst>
        <pc:spChg chg="del mod">
          <ac:chgData name="Anna Drage Voldstad - DBU Fyn" userId="cfbf3480-211f-4d76-9a7d-0f56bd7caead" providerId="ADAL" clId="{EB9EA204-0C63-46B1-B563-6F29ECB8DCB5}" dt="2023-06-09T09:39:10.046" v="2" actId="478"/>
          <ac:spMkLst>
            <pc:docMk/>
            <pc:sldMk cId="4005156420" sldId="260"/>
            <ac:spMk id="2" creationId="{7D2D5FC1-9479-833F-F74D-7B71AED0A620}"/>
          </ac:spMkLst>
        </pc:spChg>
        <pc:spChg chg="del mod">
          <ac:chgData name="Anna Drage Voldstad - DBU Fyn" userId="cfbf3480-211f-4d76-9a7d-0f56bd7caead" providerId="ADAL" clId="{EB9EA204-0C63-46B1-B563-6F29ECB8DCB5}" dt="2023-06-09T09:39:10.046" v="2" actId="478"/>
          <ac:spMkLst>
            <pc:docMk/>
            <pc:sldMk cId="4005156420" sldId="260"/>
            <ac:spMk id="3" creationId="{6C3EDB70-4691-5804-143C-16D613548347}"/>
          </ac:spMkLst>
        </pc:spChg>
        <pc:spChg chg="add mod">
          <ac:chgData name="Anna Drage Voldstad - DBU Fyn" userId="cfbf3480-211f-4d76-9a7d-0f56bd7caead" providerId="ADAL" clId="{EB9EA204-0C63-46B1-B563-6F29ECB8DCB5}" dt="2023-06-09T09:39:24.056" v="10" actId="403"/>
          <ac:spMkLst>
            <pc:docMk/>
            <pc:sldMk cId="4005156420" sldId="260"/>
            <ac:spMk id="4" creationId="{0AD7147B-FA63-A0FF-7B2F-329BB79F1080}"/>
          </ac:spMkLst>
        </pc:spChg>
      </pc:sldChg>
      <pc:sldChg chg="addSp delSp modSp add mod">
        <pc:chgData name="Anna Drage Voldstad - DBU Fyn" userId="cfbf3480-211f-4d76-9a7d-0f56bd7caead" providerId="ADAL" clId="{EB9EA204-0C63-46B1-B563-6F29ECB8DCB5}" dt="2023-06-09T09:49:58.626" v="125" actId="164"/>
        <pc:sldMkLst>
          <pc:docMk/>
          <pc:sldMk cId="4005051311" sldId="261"/>
        </pc:sldMkLst>
        <pc:spChg chg="del">
          <ac:chgData name="Anna Drage Voldstad - DBU Fyn" userId="cfbf3480-211f-4d76-9a7d-0f56bd7caead" providerId="ADAL" clId="{EB9EA204-0C63-46B1-B563-6F29ECB8DCB5}" dt="2023-06-09T09:41:13.840" v="12" actId="478"/>
          <ac:spMkLst>
            <pc:docMk/>
            <pc:sldMk cId="4005051311" sldId="261"/>
            <ac:spMk id="4" creationId="{0AD7147B-FA63-A0FF-7B2F-329BB79F1080}"/>
          </ac:spMkLst>
        </pc:spChg>
        <pc:spChg chg="add mod">
          <ac:chgData name="Anna Drage Voldstad - DBU Fyn" userId="cfbf3480-211f-4d76-9a7d-0f56bd7caead" providerId="ADAL" clId="{EB9EA204-0C63-46B1-B563-6F29ECB8DCB5}" dt="2023-06-09T09:49:40.108" v="123" actId="164"/>
          <ac:spMkLst>
            <pc:docMk/>
            <pc:sldMk cId="4005051311" sldId="261"/>
            <ac:spMk id="5" creationId="{73F730FD-FBAF-3A14-B99B-35D18F66A1BF}"/>
          </ac:spMkLst>
        </pc:spChg>
        <pc:spChg chg="add mod">
          <ac:chgData name="Anna Drage Voldstad - DBU Fyn" userId="cfbf3480-211f-4d76-9a7d-0f56bd7caead" providerId="ADAL" clId="{EB9EA204-0C63-46B1-B563-6F29ECB8DCB5}" dt="2023-06-09T09:49:40.108" v="123" actId="164"/>
          <ac:spMkLst>
            <pc:docMk/>
            <pc:sldMk cId="4005051311" sldId="261"/>
            <ac:spMk id="6" creationId="{AD10FE17-C85D-6090-A251-A1F3047DF004}"/>
          </ac:spMkLst>
        </pc:spChg>
        <pc:spChg chg="add mod">
          <ac:chgData name="Anna Drage Voldstad - DBU Fyn" userId="cfbf3480-211f-4d76-9a7d-0f56bd7caead" providerId="ADAL" clId="{EB9EA204-0C63-46B1-B563-6F29ECB8DCB5}" dt="2023-06-09T09:49:40.108" v="123" actId="164"/>
          <ac:spMkLst>
            <pc:docMk/>
            <pc:sldMk cId="4005051311" sldId="261"/>
            <ac:spMk id="7" creationId="{8F0B2920-E7A9-6DDA-DB4E-22FD8AEDA477}"/>
          </ac:spMkLst>
        </pc:spChg>
        <pc:spChg chg="add mod">
          <ac:chgData name="Anna Drage Voldstad - DBU Fyn" userId="cfbf3480-211f-4d76-9a7d-0f56bd7caead" providerId="ADAL" clId="{EB9EA204-0C63-46B1-B563-6F29ECB8DCB5}" dt="2023-06-09T09:49:40.108" v="123" actId="164"/>
          <ac:spMkLst>
            <pc:docMk/>
            <pc:sldMk cId="4005051311" sldId="261"/>
            <ac:spMk id="8" creationId="{AB611CFA-C7CC-BC6B-B515-4AA28432F0CE}"/>
          </ac:spMkLst>
        </pc:spChg>
        <pc:spChg chg="add mod">
          <ac:chgData name="Anna Drage Voldstad - DBU Fyn" userId="cfbf3480-211f-4d76-9a7d-0f56bd7caead" providerId="ADAL" clId="{EB9EA204-0C63-46B1-B563-6F29ECB8DCB5}" dt="2023-06-09T09:49:40.108" v="123" actId="164"/>
          <ac:spMkLst>
            <pc:docMk/>
            <pc:sldMk cId="4005051311" sldId="261"/>
            <ac:spMk id="9" creationId="{AC1214C3-949D-9928-4466-146155F6B644}"/>
          </ac:spMkLst>
        </pc:spChg>
        <pc:spChg chg="add mod">
          <ac:chgData name="Anna Drage Voldstad - DBU Fyn" userId="cfbf3480-211f-4d76-9a7d-0f56bd7caead" providerId="ADAL" clId="{EB9EA204-0C63-46B1-B563-6F29ECB8DCB5}" dt="2023-06-09T09:49:40.108" v="123" actId="164"/>
          <ac:spMkLst>
            <pc:docMk/>
            <pc:sldMk cId="4005051311" sldId="261"/>
            <ac:spMk id="14" creationId="{FEE77B94-4823-0D9D-F348-42A168D1E1F7}"/>
          </ac:spMkLst>
        </pc:spChg>
        <pc:spChg chg="add mod">
          <ac:chgData name="Anna Drage Voldstad - DBU Fyn" userId="cfbf3480-211f-4d76-9a7d-0f56bd7caead" providerId="ADAL" clId="{EB9EA204-0C63-46B1-B563-6F29ECB8DCB5}" dt="2023-06-09T09:49:40.108" v="123" actId="164"/>
          <ac:spMkLst>
            <pc:docMk/>
            <pc:sldMk cId="4005051311" sldId="261"/>
            <ac:spMk id="16" creationId="{1C2BDF7B-71AF-97DA-4558-D141FC2D2B7D}"/>
          </ac:spMkLst>
        </pc:spChg>
        <pc:spChg chg="add mod">
          <ac:chgData name="Anna Drage Voldstad - DBU Fyn" userId="cfbf3480-211f-4d76-9a7d-0f56bd7caead" providerId="ADAL" clId="{EB9EA204-0C63-46B1-B563-6F29ECB8DCB5}" dt="2023-06-09T09:49:58.626" v="125" actId="164"/>
          <ac:spMkLst>
            <pc:docMk/>
            <pc:sldMk cId="4005051311" sldId="261"/>
            <ac:spMk id="17" creationId="{848A3655-C3DF-C159-E11D-59AF57045DC2}"/>
          </ac:spMkLst>
        </pc:spChg>
        <pc:grpChg chg="add mod">
          <ac:chgData name="Anna Drage Voldstad - DBU Fyn" userId="cfbf3480-211f-4d76-9a7d-0f56bd7caead" providerId="ADAL" clId="{EB9EA204-0C63-46B1-B563-6F29ECB8DCB5}" dt="2023-06-09T09:49:47.677" v="124" actId="164"/>
          <ac:grpSpMkLst>
            <pc:docMk/>
            <pc:sldMk cId="4005051311" sldId="261"/>
            <ac:grpSpMk id="2" creationId="{D2B0B80C-78BF-F456-1370-30A69965D4C9}"/>
          </ac:grpSpMkLst>
        </pc:grpChg>
        <pc:grpChg chg="add mod">
          <ac:chgData name="Anna Drage Voldstad - DBU Fyn" userId="cfbf3480-211f-4d76-9a7d-0f56bd7caead" providerId="ADAL" clId="{EB9EA204-0C63-46B1-B563-6F29ECB8DCB5}" dt="2023-06-09T09:49:58.626" v="125" actId="164"/>
          <ac:grpSpMkLst>
            <pc:docMk/>
            <pc:sldMk cId="4005051311" sldId="261"/>
            <ac:grpSpMk id="4" creationId="{FC0215ED-A848-9E59-12C2-277C75B22AF4}"/>
          </ac:grpSpMkLst>
        </pc:grpChg>
        <pc:grpChg chg="add mod">
          <ac:chgData name="Anna Drage Voldstad - DBU Fyn" userId="cfbf3480-211f-4d76-9a7d-0f56bd7caead" providerId="ADAL" clId="{EB9EA204-0C63-46B1-B563-6F29ECB8DCB5}" dt="2023-06-09T09:49:58.626" v="125" actId="164"/>
          <ac:grpSpMkLst>
            <pc:docMk/>
            <pc:sldMk cId="4005051311" sldId="261"/>
            <ac:grpSpMk id="10" creationId="{271DBB77-EF25-985E-E246-014F31D52359}"/>
          </ac:grpSpMkLst>
        </pc:grpChg>
        <pc:picChg chg="add mod">
          <ac:chgData name="Anna Drage Voldstad - DBU Fyn" userId="cfbf3480-211f-4d76-9a7d-0f56bd7caead" providerId="ADAL" clId="{EB9EA204-0C63-46B1-B563-6F29ECB8DCB5}" dt="2023-06-09T09:49:47.677" v="124" actId="164"/>
          <ac:picMkLst>
            <pc:docMk/>
            <pc:sldMk cId="4005051311" sldId="261"/>
            <ac:picMk id="3" creationId="{5A18FE86-570A-3A9A-5006-73BD10D99763}"/>
          </ac:picMkLst>
        </pc:picChg>
        <pc:cxnChg chg="add del mod">
          <ac:chgData name="Anna Drage Voldstad - DBU Fyn" userId="cfbf3480-211f-4d76-9a7d-0f56bd7caead" providerId="ADAL" clId="{EB9EA204-0C63-46B1-B563-6F29ECB8DCB5}" dt="2023-06-09T09:44:11.067" v="66" actId="478"/>
          <ac:cxnSpMkLst>
            <pc:docMk/>
            <pc:sldMk cId="4005051311" sldId="261"/>
            <ac:cxnSpMk id="11" creationId="{A2ECC3AC-B110-D7B5-624F-C0A293A48D2E}"/>
          </ac:cxnSpMkLst>
        </pc:cxnChg>
        <pc:cxnChg chg="add mod">
          <ac:chgData name="Anna Drage Voldstad - DBU Fyn" userId="cfbf3480-211f-4d76-9a7d-0f56bd7caead" providerId="ADAL" clId="{EB9EA204-0C63-46B1-B563-6F29ECB8DCB5}" dt="2023-06-09T09:49:40.108" v="123" actId="164"/>
          <ac:cxnSpMkLst>
            <pc:docMk/>
            <pc:sldMk cId="4005051311" sldId="261"/>
            <ac:cxnSpMk id="13" creationId="{8DC69CE5-4582-317E-A610-EE08901F987A}"/>
          </ac:cxnSpMkLst>
        </pc:cxnChg>
        <pc:cxnChg chg="add mod">
          <ac:chgData name="Anna Drage Voldstad - DBU Fyn" userId="cfbf3480-211f-4d76-9a7d-0f56bd7caead" providerId="ADAL" clId="{EB9EA204-0C63-46B1-B563-6F29ECB8DCB5}" dt="2023-06-09T09:49:40.108" v="123" actId="164"/>
          <ac:cxnSpMkLst>
            <pc:docMk/>
            <pc:sldMk cId="4005051311" sldId="261"/>
            <ac:cxnSpMk id="15" creationId="{F5FC92C4-4E3B-A123-FDC6-ACF00FA4A733}"/>
          </ac:cxnSpMkLst>
        </pc:cxnChg>
      </pc:sldChg>
      <pc:sldChg chg="add del">
        <pc:chgData name="Anna Drage Voldstad - DBU Fyn" userId="cfbf3480-211f-4d76-9a7d-0f56bd7caead" providerId="ADAL" clId="{EB9EA204-0C63-46B1-B563-6F29ECB8DCB5}" dt="2023-06-09T09:41:15.959" v="14"/>
        <pc:sldMkLst>
          <pc:docMk/>
          <pc:sldMk cId="3362851220" sldId="26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62302" y="1745638"/>
            <a:ext cx="28573810" cy="3713492"/>
          </a:xfrm>
        </p:spPr>
        <p:txBody>
          <a:bodyPr anchor="b"/>
          <a:lstStyle>
            <a:lvl1pPr algn="ctr">
              <a:defRPr sz="9332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302" y="5602336"/>
            <a:ext cx="28573810" cy="2575247"/>
          </a:xfrm>
        </p:spPr>
        <p:txBody>
          <a:bodyPr/>
          <a:lstStyle>
            <a:lvl1pPr marL="0" indent="0" algn="ctr">
              <a:buNone/>
              <a:defRPr sz="3733"/>
            </a:lvl1pPr>
            <a:lvl2pPr marL="711083" indent="0" algn="ctr">
              <a:buNone/>
              <a:defRPr sz="3111"/>
            </a:lvl2pPr>
            <a:lvl3pPr marL="1422166" indent="0" algn="ctr">
              <a:buNone/>
              <a:defRPr sz="2800"/>
            </a:lvl3pPr>
            <a:lvl4pPr marL="2133249" indent="0" algn="ctr">
              <a:buNone/>
              <a:defRPr sz="2488"/>
            </a:lvl4pPr>
            <a:lvl5pPr marL="2844333" indent="0" algn="ctr">
              <a:buNone/>
              <a:defRPr sz="2488"/>
            </a:lvl5pPr>
            <a:lvl6pPr marL="3555416" indent="0" algn="ctr">
              <a:buNone/>
              <a:defRPr sz="2488"/>
            </a:lvl6pPr>
            <a:lvl7pPr marL="4266499" indent="0" algn="ctr">
              <a:buNone/>
              <a:defRPr sz="2488"/>
            </a:lvl7pPr>
            <a:lvl8pPr marL="4977582" indent="0" algn="ctr">
              <a:buNone/>
              <a:defRPr sz="2488"/>
            </a:lvl8pPr>
            <a:lvl9pPr marL="5688665" indent="0" algn="ctr">
              <a:buNone/>
              <a:defRPr sz="2488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A163F-C638-184D-8274-AB61F4678FC3}" type="datetimeFigureOut">
              <a:rPr lang="en-DK" smtClean="0"/>
              <a:t>06/09/2023</a:t>
            </a:fld>
            <a:endParaRPr lang="en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89A8-37C1-714D-B0DE-716EDDE02C7F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989083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A163F-C638-184D-8274-AB61F4678FC3}" type="datetimeFigureOut">
              <a:rPr lang="en-DK" smtClean="0"/>
              <a:t>06/09/2023</a:t>
            </a:fld>
            <a:endParaRPr lang="en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89A8-37C1-714D-B0DE-716EDDE02C7F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157384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264177" y="567888"/>
            <a:ext cx="8214970" cy="9039292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19266" y="567888"/>
            <a:ext cx="24168681" cy="9039292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A163F-C638-184D-8274-AB61F4678FC3}" type="datetimeFigureOut">
              <a:rPr lang="en-DK" smtClean="0"/>
              <a:t>06/09/2023</a:t>
            </a:fld>
            <a:endParaRPr lang="en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89A8-37C1-714D-B0DE-716EDDE02C7F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727176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A163F-C638-184D-8274-AB61F4678FC3}" type="datetimeFigureOut">
              <a:rPr lang="en-DK" smtClean="0"/>
              <a:t>06/09/2023</a:t>
            </a:fld>
            <a:endParaRPr lang="en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89A8-37C1-714D-B0DE-716EDDE02C7F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641054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9423" y="2659197"/>
            <a:ext cx="32859881" cy="4436931"/>
          </a:xfrm>
        </p:spPr>
        <p:txBody>
          <a:bodyPr anchor="b"/>
          <a:lstStyle>
            <a:lvl1pPr>
              <a:defRPr sz="9332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9423" y="7138103"/>
            <a:ext cx="32859881" cy="2333277"/>
          </a:xfrm>
        </p:spPr>
        <p:txBody>
          <a:bodyPr/>
          <a:lstStyle>
            <a:lvl1pPr marL="0" indent="0">
              <a:buNone/>
              <a:defRPr sz="3733">
                <a:solidFill>
                  <a:schemeClr val="tx1">
                    <a:tint val="75000"/>
                  </a:schemeClr>
                </a:solidFill>
              </a:defRPr>
            </a:lvl1pPr>
            <a:lvl2pPr marL="711083" indent="0">
              <a:buNone/>
              <a:defRPr sz="3111">
                <a:solidFill>
                  <a:schemeClr val="tx1">
                    <a:tint val="75000"/>
                  </a:schemeClr>
                </a:solidFill>
              </a:defRPr>
            </a:lvl2pPr>
            <a:lvl3pPr marL="1422166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3pPr>
            <a:lvl4pPr marL="2133249" indent="0">
              <a:buNone/>
              <a:defRPr sz="2488">
                <a:solidFill>
                  <a:schemeClr val="tx1">
                    <a:tint val="75000"/>
                  </a:schemeClr>
                </a:solidFill>
              </a:defRPr>
            </a:lvl4pPr>
            <a:lvl5pPr marL="2844333" indent="0">
              <a:buNone/>
              <a:defRPr sz="2488">
                <a:solidFill>
                  <a:schemeClr val="tx1">
                    <a:tint val="75000"/>
                  </a:schemeClr>
                </a:solidFill>
              </a:defRPr>
            </a:lvl5pPr>
            <a:lvl6pPr marL="3555416" indent="0">
              <a:buNone/>
              <a:defRPr sz="2488">
                <a:solidFill>
                  <a:schemeClr val="tx1">
                    <a:tint val="75000"/>
                  </a:schemeClr>
                </a:solidFill>
              </a:defRPr>
            </a:lvl6pPr>
            <a:lvl7pPr marL="4266499" indent="0">
              <a:buNone/>
              <a:defRPr sz="2488">
                <a:solidFill>
                  <a:schemeClr val="tx1">
                    <a:tint val="75000"/>
                  </a:schemeClr>
                </a:solidFill>
              </a:defRPr>
            </a:lvl7pPr>
            <a:lvl8pPr marL="4977582" indent="0">
              <a:buNone/>
              <a:defRPr sz="2488">
                <a:solidFill>
                  <a:schemeClr val="tx1">
                    <a:tint val="75000"/>
                  </a:schemeClr>
                </a:solidFill>
              </a:defRPr>
            </a:lvl8pPr>
            <a:lvl9pPr marL="5688665" indent="0">
              <a:buNone/>
              <a:defRPr sz="24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A163F-C638-184D-8274-AB61F4678FC3}" type="datetimeFigureOut">
              <a:rPr lang="en-DK" smtClean="0"/>
              <a:t>06/09/2023</a:t>
            </a:fld>
            <a:endParaRPr lang="en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89A8-37C1-714D-B0DE-716EDDE02C7F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223891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19266" y="2839439"/>
            <a:ext cx="16191826" cy="67677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87321" y="2839439"/>
            <a:ext cx="16191826" cy="67677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A163F-C638-184D-8274-AB61F4678FC3}" type="datetimeFigureOut">
              <a:rPr lang="en-DK" smtClean="0"/>
              <a:t>06/09/2023</a:t>
            </a:fld>
            <a:endParaRPr lang="en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89A8-37C1-714D-B0DE-716EDDE02C7F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552164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4228" y="567889"/>
            <a:ext cx="32859881" cy="206168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24230" y="2614754"/>
            <a:ext cx="16117413" cy="1281450"/>
          </a:xfrm>
        </p:spPr>
        <p:txBody>
          <a:bodyPr anchor="b"/>
          <a:lstStyle>
            <a:lvl1pPr marL="0" indent="0">
              <a:buNone/>
              <a:defRPr sz="3733" b="1"/>
            </a:lvl1pPr>
            <a:lvl2pPr marL="711083" indent="0">
              <a:buNone/>
              <a:defRPr sz="3111" b="1"/>
            </a:lvl2pPr>
            <a:lvl3pPr marL="1422166" indent="0">
              <a:buNone/>
              <a:defRPr sz="2800" b="1"/>
            </a:lvl3pPr>
            <a:lvl4pPr marL="2133249" indent="0">
              <a:buNone/>
              <a:defRPr sz="2488" b="1"/>
            </a:lvl4pPr>
            <a:lvl5pPr marL="2844333" indent="0">
              <a:buNone/>
              <a:defRPr sz="2488" b="1"/>
            </a:lvl5pPr>
            <a:lvl6pPr marL="3555416" indent="0">
              <a:buNone/>
              <a:defRPr sz="2488" b="1"/>
            </a:lvl6pPr>
            <a:lvl7pPr marL="4266499" indent="0">
              <a:buNone/>
              <a:defRPr sz="2488" b="1"/>
            </a:lvl7pPr>
            <a:lvl8pPr marL="4977582" indent="0">
              <a:buNone/>
              <a:defRPr sz="2488" b="1"/>
            </a:lvl8pPr>
            <a:lvl9pPr marL="5688665" indent="0">
              <a:buNone/>
              <a:defRPr sz="2488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4230" y="3896203"/>
            <a:ext cx="16117413" cy="573072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287321" y="2614754"/>
            <a:ext cx="16196788" cy="1281450"/>
          </a:xfrm>
        </p:spPr>
        <p:txBody>
          <a:bodyPr anchor="b"/>
          <a:lstStyle>
            <a:lvl1pPr marL="0" indent="0">
              <a:buNone/>
              <a:defRPr sz="3733" b="1"/>
            </a:lvl1pPr>
            <a:lvl2pPr marL="711083" indent="0">
              <a:buNone/>
              <a:defRPr sz="3111" b="1"/>
            </a:lvl2pPr>
            <a:lvl3pPr marL="1422166" indent="0">
              <a:buNone/>
              <a:defRPr sz="2800" b="1"/>
            </a:lvl3pPr>
            <a:lvl4pPr marL="2133249" indent="0">
              <a:buNone/>
              <a:defRPr sz="2488" b="1"/>
            </a:lvl4pPr>
            <a:lvl5pPr marL="2844333" indent="0">
              <a:buNone/>
              <a:defRPr sz="2488" b="1"/>
            </a:lvl5pPr>
            <a:lvl6pPr marL="3555416" indent="0">
              <a:buNone/>
              <a:defRPr sz="2488" b="1"/>
            </a:lvl6pPr>
            <a:lvl7pPr marL="4266499" indent="0">
              <a:buNone/>
              <a:defRPr sz="2488" b="1"/>
            </a:lvl7pPr>
            <a:lvl8pPr marL="4977582" indent="0">
              <a:buNone/>
              <a:defRPr sz="2488" b="1"/>
            </a:lvl8pPr>
            <a:lvl9pPr marL="5688665" indent="0">
              <a:buNone/>
              <a:defRPr sz="2488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287321" y="3896203"/>
            <a:ext cx="16196788" cy="573072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A163F-C638-184D-8274-AB61F4678FC3}" type="datetimeFigureOut">
              <a:rPr lang="en-DK" smtClean="0"/>
              <a:t>06/09/2023</a:t>
            </a:fld>
            <a:endParaRPr lang="en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89A8-37C1-714D-B0DE-716EDDE02C7F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856185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A163F-C638-184D-8274-AB61F4678FC3}" type="datetimeFigureOut">
              <a:rPr lang="en-DK" smtClean="0"/>
              <a:t>06/09/2023</a:t>
            </a:fld>
            <a:endParaRPr lang="en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89A8-37C1-714D-B0DE-716EDDE02C7F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917819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A163F-C638-184D-8274-AB61F4678FC3}" type="datetimeFigureOut">
              <a:rPr lang="en-DK" smtClean="0"/>
              <a:t>06/09/2023</a:t>
            </a:fld>
            <a:endParaRPr lang="en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89A8-37C1-714D-B0DE-716EDDE02C7F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295183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4230" y="711094"/>
            <a:ext cx="12287729" cy="2488830"/>
          </a:xfrm>
        </p:spPr>
        <p:txBody>
          <a:bodyPr anchor="b"/>
          <a:lstStyle>
            <a:lvl1pPr>
              <a:defRPr sz="497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88" y="1535767"/>
            <a:ext cx="19287322" cy="7580067"/>
          </a:xfrm>
        </p:spPr>
        <p:txBody>
          <a:bodyPr/>
          <a:lstStyle>
            <a:lvl1pPr>
              <a:defRPr sz="4977"/>
            </a:lvl1pPr>
            <a:lvl2pPr>
              <a:defRPr sz="4355"/>
            </a:lvl2pPr>
            <a:lvl3pPr>
              <a:defRPr sz="3733"/>
            </a:lvl3pPr>
            <a:lvl4pPr>
              <a:defRPr sz="3111"/>
            </a:lvl4pPr>
            <a:lvl5pPr>
              <a:defRPr sz="3111"/>
            </a:lvl5pPr>
            <a:lvl6pPr>
              <a:defRPr sz="3111"/>
            </a:lvl6pPr>
            <a:lvl7pPr>
              <a:defRPr sz="3111"/>
            </a:lvl7pPr>
            <a:lvl8pPr>
              <a:defRPr sz="3111"/>
            </a:lvl8pPr>
            <a:lvl9pPr>
              <a:defRPr sz="3111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24230" y="3199924"/>
            <a:ext cx="12287729" cy="5928255"/>
          </a:xfrm>
        </p:spPr>
        <p:txBody>
          <a:bodyPr/>
          <a:lstStyle>
            <a:lvl1pPr marL="0" indent="0">
              <a:buNone/>
              <a:defRPr sz="2488"/>
            </a:lvl1pPr>
            <a:lvl2pPr marL="711083" indent="0">
              <a:buNone/>
              <a:defRPr sz="2177"/>
            </a:lvl2pPr>
            <a:lvl3pPr marL="1422166" indent="0">
              <a:buNone/>
              <a:defRPr sz="1866"/>
            </a:lvl3pPr>
            <a:lvl4pPr marL="2133249" indent="0">
              <a:buNone/>
              <a:defRPr sz="1555"/>
            </a:lvl4pPr>
            <a:lvl5pPr marL="2844333" indent="0">
              <a:buNone/>
              <a:defRPr sz="1555"/>
            </a:lvl5pPr>
            <a:lvl6pPr marL="3555416" indent="0">
              <a:buNone/>
              <a:defRPr sz="1555"/>
            </a:lvl6pPr>
            <a:lvl7pPr marL="4266499" indent="0">
              <a:buNone/>
              <a:defRPr sz="1555"/>
            </a:lvl7pPr>
            <a:lvl8pPr marL="4977582" indent="0">
              <a:buNone/>
              <a:defRPr sz="1555"/>
            </a:lvl8pPr>
            <a:lvl9pPr marL="5688665" indent="0">
              <a:buNone/>
              <a:defRPr sz="155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A163F-C638-184D-8274-AB61F4678FC3}" type="datetimeFigureOut">
              <a:rPr lang="en-DK" smtClean="0"/>
              <a:t>06/09/2023</a:t>
            </a:fld>
            <a:endParaRPr lang="en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89A8-37C1-714D-B0DE-716EDDE02C7F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04089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0341087" y="1543172"/>
            <a:ext cx="15125770" cy="7580067"/>
          </a:xfrm>
        </p:spPr>
        <p:txBody>
          <a:bodyPr anchor="t"/>
          <a:lstStyle>
            <a:lvl1pPr marL="0" indent="0">
              <a:buNone/>
              <a:defRPr sz="4977"/>
            </a:lvl1pPr>
            <a:lvl2pPr marL="711083" indent="0">
              <a:buNone/>
              <a:defRPr sz="4355"/>
            </a:lvl2pPr>
            <a:lvl3pPr marL="1422166" indent="0">
              <a:buNone/>
              <a:defRPr sz="3733"/>
            </a:lvl3pPr>
            <a:lvl4pPr marL="2133249" indent="0">
              <a:buNone/>
              <a:defRPr sz="3111"/>
            </a:lvl4pPr>
            <a:lvl5pPr marL="2844333" indent="0">
              <a:buNone/>
              <a:defRPr sz="3111"/>
            </a:lvl5pPr>
            <a:lvl6pPr marL="3555416" indent="0">
              <a:buNone/>
              <a:defRPr sz="3111"/>
            </a:lvl6pPr>
            <a:lvl7pPr marL="4266499" indent="0">
              <a:buNone/>
              <a:defRPr sz="3111"/>
            </a:lvl7pPr>
            <a:lvl8pPr marL="4977582" indent="0">
              <a:buNone/>
              <a:defRPr sz="3111"/>
            </a:lvl8pPr>
            <a:lvl9pPr marL="5688665" indent="0">
              <a:buNone/>
              <a:defRPr sz="3111"/>
            </a:lvl9pPr>
          </a:lstStyle>
          <a:p>
            <a:r>
              <a:rPr lang="en-GB" dirty="0" err="1"/>
              <a:t>Indsæt</a:t>
            </a:r>
            <a:r>
              <a:rPr lang="en-GB" dirty="0"/>
              <a:t> </a:t>
            </a:r>
            <a:r>
              <a:rPr lang="en-GB" dirty="0" err="1"/>
              <a:t>billede</a:t>
            </a:r>
            <a:r>
              <a:rPr lang="en-GB" dirty="0"/>
              <a:t> her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6173E37-135B-F759-96D1-1C9CA74470C0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4071668" y="1543172"/>
            <a:ext cx="15125770" cy="7580067"/>
          </a:xfrm>
        </p:spPr>
        <p:txBody>
          <a:bodyPr anchor="t">
            <a:normAutofit/>
          </a:bodyPr>
          <a:lstStyle>
            <a:lvl1pPr marL="0" indent="0">
              <a:buNone/>
              <a:defRPr sz="3000"/>
            </a:lvl1pPr>
            <a:lvl2pPr marL="711083" indent="0">
              <a:buNone/>
              <a:defRPr sz="4355"/>
            </a:lvl2pPr>
            <a:lvl3pPr marL="1422166" indent="0">
              <a:buNone/>
              <a:defRPr sz="3733"/>
            </a:lvl3pPr>
            <a:lvl4pPr marL="2133249" indent="0">
              <a:buNone/>
              <a:defRPr sz="3111"/>
            </a:lvl4pPr>
            <a:lvl5pPr marL="2844333" indent="0">
              <a:buNone/>
              <a:defRPr sz="3111"/>
            </a:lvl5pPr>
            <a:lvl6pPr marL="3555416" indent="0">
              <a:buNone/>
              <a:defRPr sz="3111"/>
            </a:lvl6pPr>
            <a:lvl7pPr marL="4266499" indent="0">
              <a:buNone/>
              <a:defRPr sz="3111"/>
            </a:lvl7pPr>
            <a:lvl8pPr marL="4977582" indent="0">
              <a:buNone/>
              <a:defRPr sz="3111"/>
            </a:lvl8pPr>
            <a:lvl9pPr marL="5688665" indent="0">
              <a:buNone/>
              <a:defRPr sz="3111"/>
            </a:lvl9pPr>
          </a:lstStyle>
          <a:p>
            <a:r>
              <a:rPr lang="en-GB" dirty="0" err="1"/>
              <a:t>Indsæt</a:t>
            </a:r>
            <a:r>
              <a:rPr lang="en-GB" dirty="0"/>
              <a:t> </a:t>
            </a:r>
            <a:r>
              <a:rPr lang="en-GB" dirty="0" err="1"/>
              <a:t>klub</a:t>
            </a:r>
            <a:r>
              <a:rPr lang="en-GB" dirty="0"/>
              <a:t> logo 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879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9266" y="567889"/>
            <a:ext cx="32859881" cy="2061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19266" y="2839439"/>
            <a:ext cx="32859881" cy="6767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19266" y="9886185"/>
            <a:ext cx="8572143" cy="567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A163F-C638-184D-8274-AB61F4678FC3}" type="datetimeFigureOut">
              <a:rPr lang="en-DK" smtClean="0"/>
              <a:t>06/09/2023</a:t>
            </a:fld>
            <a:endParaRPr lang="en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620100" y="9886185"/>
            <a:ext cx="12858214" cy="567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907004" y="9886185"/>
            <a:ext cx="8572143" cy="567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B89A8-37C1-714D-B0DE-716EDDE02C7F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60287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422166" rtl="0" eaLnBrk="1" latinLnBrk="0" hangingPunct="1">
        <a:lnSpc>
          <a:spcPct val="90000"/>
        </a:lnSpc>
        <a:spcBef>
          <a:spcPct val="0"/>
        </a:spcBef>
        <a:buNone/>
        <a:defRPr sz="68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5542" indent="-355542" algn="l" defTabSz="1422166" rtl="0" eaLnBrk="1" latinLnBrk="0" hangingPunct="1">
        <a:lnSpc>
          <a:spcPct val="90000"/>
        </a:lnSpc>
        <a:spcBef>
          <a:spcPts val="1555"/>
        </a:spcBef>
        <a:buFont typeface="Arial" panose="020B0604020202020204" pitchFamily="34" charset="0"/>
        <a:buChar char="•"/>
        <a:defRPr sz="4355" kern="1200">
          <a:solidFill>
            <a:schemeClr val="tx1"/>
          </a:solidFill>
          <a:latin typeface="+mn-lt"/>
          <a:ea typeface="+mn-ea"/>
          <a:cs typeface="+mn-cs"/>
        </a:defRPr>
      </a:lvl1pPr>
      <a:lvl2pPr marL="1066625" indent="-355542" algn="l" defTabSz="1422166" rtl="0" eaLnBrk="1" latinLnBrk="0" hangingPunct="1">
        <a:lnSpc>
          <a:spcPct val="90000"/>
        </a:lnSpc>
        <a:spcBef>
          <a:spcPts val="778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777708" indent="-355542" algn="l" defTabSz="1422166" rtl="0" eaLnBrk="1" latinLnBrk="0" hangingPunct="1">
        <a:lnSpc>
          <a:spcPct val="90000"/>
        </a:lnSpc>
        <a:spcBef>
          <a:spcPts val="778"/>
        </a:spcBef>
        <a:buFont typeface="Arial" panose="020B0604020202020204" pitchFamily="34" charset="0"/>
        <a:buChar char="•"/>
        <a:defRPr sz="3111" kern="1200">
          <a:solidFill>
            <a:schemeClr val="tx1"/>
          </a:solidFill>
          <a:latin typeface="+mn-lt"/>
          <a:ea typeface="+mn-ea"/>
          <a:cs typeface="+mn-cs"/>
        </a:defRPr>
      </a:lvl3pPr>
      <a:lvl4pPr marL="2488791" indent="-355542" algn="l" defTabSz="1422166" rtl="0" eaLnBrk="1" latinLnBrk="0" hangingPunct="1">
        <a:lnSpc>
          <a:spcPct val="90000"/>
        </a:lnSpc>
        <a:spcBef>
          <a:spcPts val="778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3199874" indent="-355542" algn="l" defTabSz="1422166" rtl="0" eaLnBrk="1" latinLnBrk="0" hangingPunct="1">
        <a:lnSpc>
          <a:spcPct val="90000"/>
        </a:lnSpc>
        <a:spcBef>
          <a:spcPts val="778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910957" indent="-355542" algn="l" defTabSz="1422166" rtl="0" eaLnBrk="1" latinLnBrk="0" hangingPunct="1">
        <a:lnSpc>
          <a:spcPct val="90000"/>
        </a:lnSpc>
        <a:spcBef>
          <a:spcPts val="778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622041" indent="-355542" algn="l" defTabSz="1422166" rtl="0" eaLnBrk="1" latinLnBrk="0" hangingPunct="1">
        <a:lnSpc>
          <a:spcPct val="90000"/>
        </a:lnSpc>
        <a:spcBef>
          <a:spcPts val="778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333124" indent="-355542" algn="l" defTabSz="1422166" rtl="0" eaLnBrk="1" latinLnBrk="0" hangingPunct="1">
        <a:lnSpc>
          <a:spcPct val="90000"/>
        </a:lnSpc>
        <a:spcBef>
          <a:spcPts val="778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6044207" indent="-355542" algn="l" defTabSz="1422166" rtl="0" eaLnBrk="1" latinLnBrk="0" hangingPunct="1">
        <a:lnSpc>
          <a:spcPct val="90000"/>
        </a:lnSpc>
        <a:spcBef>
          <a:spcPts val="778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216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1083" algn="l" defTabSz="142216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22166" algn="l" defTabSz="142216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49" algn="l" defTabSz="142216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44333" algn="l" defTabSz="142216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55416" algn="l" defTabSz="142216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66499" algn="l" defTabSz="142216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977582" algn="l" defTabSz="142216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688665" algn="l" defTabSz="142216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0AD7147B-FA63-A0FF-7B2F-329BB79F1080}"/>
              </a:ext>
            </a:extLst>
          </p:cNvPr>
          <p:cNvSpPr txBox="1"/>
          <p:nvPr/>
        </p:nvSpPr>
        <p:spPr>
          <a:xfrm>
            <a:off x="1676400" y="1638300"/>
            <a:ext cx="17526000" cy="790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dirty="0"/>
              <a:t>Guide til brug af skabelon </a:t>
            </a:r>
          </a:p>
          <a:p>
            <a:endParaRPr lang="da-DK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3600" dirty="0"/>
              <a:t>Vælg en af nedenstående slides </a:t>
            </a:r>
          </a:p>
          <a:p>
            <a:endParaRPr lang="da-DK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3600" dirty="0"/>
              <a:t>Indsæt dit eget foto </a:t>
            </a:r>
          </a:p>
          <a:p>
            <a:endParaRPr lang="da-DK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3600" dirty="0"/>
              <a:t>Indsæt evt. klublogo </a:t>
            </a:r>
          </a:p>
          <a:p>
            <a:endParaRPr lang="da-DK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3600" dirty="0"/>
              <a:t>For at gemme designet som et billede, klikker man på ”Filer” </a:t>
            </a:r>
            <a:r>
              <a:rPr lang="da-DK" sz="3600" dirty="0">
                <a:sym typeface="Wingdings" panose="05000000000000000000" pitchFamily="2" charset="2"/>
              </a:rPr>
              <a:t> ”Gem en kopi” eller ”Gem som”  under titlen på dokumentet vælges ”PNG”  vælg placering af dokument, og klik på ”Gem”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36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3600" dirty="0">
                <a:sym typeface="Wingdings" panose="05000000000000000000" pitchFamily="2" charset="2"/>
              </a:rPr>
              <a:t>Eksempel for at gemme er indsat på næste slide 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4005156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e 9">
            <a:extLst>
              <a:ext uri="{FF2B5EF4-FFF2-40B4-BE49-F238E27FC236}">
                <a16:creationId xmlns:a16="http://schemas.microsoft.com/office/drawing/2014/main" id="{271DBB77-EF25-985E-E246-014F31D52359}"/>
              </a:ext>
            </a:extLst>
          </p:cNvPr>
          <p:cNvGrpSpPr/>
          <p:nvPr/>
        </p:nvGrpSpPr>
        <p:grpSpPr>
          <a:xfrm>
            <a:off x="4028307" y="-3086100"/>
            <a:ext cx="27618126" cy="17564099"/>
            <a:chOff x="4028307" y="-3086100"/>
            <a:chExt cx="27618126" cy="17564099"/>
          </a:xfrm>
        </p:grpSpPr>
        <p:grpSp>
          <p:nvGrpSpPr>
            <p:cNvPr id="4" name="Gruppe 3">
              <a:extLst>
                <a:ext uri="{FF2B5EF4-FFF2-40B4-BE49-F238E27FC236}">
                  <a16:creationId xmlns:a16="http://schemas.microsoft.com/office/drawing/2014/main" id="{FC0215ED-A848-9E59-12C2-277C75B22AF4}"/>
                </a:ext>
              </a:extLst>
            </p:cNvPr>
            <p:cNvGrpSpPr/>
            <p:nvPr/>
          </p:nvGrpSpPr>
          <p:grpSpPr>
            <a:xfrm>
              <a:off x="4028307" y="-3086100"/>
              <a:ext cx="23662411" cy="17564099"/>
              <a:chOff x="4028307" y="-3086100"/>
              <a:chExt cx="23662411" cy="17564099"/>
            </a:xfrm>
          </p:grpSpPr>
          <p:pic>
            <p:nvPicPr>
              <p:cNvPr id="3" name="Billede 2">
                <a:extLst>
                  <a:ext uri="{FF2B5EF4-FFF2-40B4-BE49-F238E27FC236}">
                    <a16:creationId xmlns:a16="http://schemas.microsoft.com/office/drawing/2014/main" id="{5A18FE86-570A-3A9A-5006-73BD10D997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652655" y="-3086100"/>
                <a:ext cx="23038063" cy="17564099"/>
              </a:xfrm>
              <a:prstGeom prst="rect">
                <a:avLst/>
              </a:prstGeom>
            </p:spPr>
          </p:pic>
          <p:grpSp>
            <p:nvGrpSpPr>
              <p:cNvPr id="2" name="Gruppe 1">
                <a:extLst>
                  <a:ext uri="{FF2B5EF4-FFF2-40B4-BE49-F238E27FC236}">
                    <a16:creationId xmlns:a16="http://schemas.microsoft.com/office/drawing/2014/main" id="{D2B0B80C-78BF-F456-1370-30A69965D4C9}"/>
                  </a:ext>
                </a:extLst>
              </p:cNvPr>
              <p:cNvGrpSpPr/>
              <p:nvPr/>
            </p:nvGrpSpPr>
            <p:grpSpPr>
              <a:xfrm>
                <a:off x="4028307" y="0"/>
                <a:ext cx="23662411" cy="9104672"/>
                <a:chOff x="4028307" y="0"/>
                <a:chExt cx="23662411" cy="9104672"/>
              </a:xfrm>
            </p:grpSpPr>
            <p:sp>
              <p:nvSpPr>
                <p:cNvPr id="5" name="Ellipse 4">
                  <a:extLst>
                    <a:ext uri="{FF2B5EF4-FFF2-40B4-BE49-F238E27FC236}">
                      <a16:creationId xmlns:a16="http://schemas.microsoft.com/office/drawing/2014/main" id="{73F730FD-FBAF-3A14-B99B-35D18F66A1BF}"/>
                    </a:ext>
                  </a:extLst>
                </p:cNvPr>
                <p:cNvSpPr/>
                <p:nvPr/>
              </p:nvSpPr>
              <p:spPr>
                <a:xfrm>
                  <a:off x="4306529" y="2241755"/>
                  <a:ext cx="4011561" cy="1445342"/>
                </a:xfrm>
                <a:prstGeom prst="ellipse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6" name="Ellipse 5">
                  <a:extLst>
                    <a:ext uri="{FF2B5EF4-FFF2-40B4-BE49-F238E27FC236}">
                      <a16:creationId xmlns:a16="http://schemas.microsoft.com/office/drawing/2014/main" id="{AD10FE17-C85D-6090-A251-A1F3047DF004}"/>
                    </a:ext>
                  </a:extLst>
                </p:cNvPr>
                <p:cNvSpPr/>
                <p:nvPr/>
              </p:nvSpPr>
              <p:spPr>
                <a:xfrm>
                  <a:off x="8116529" y="6015754"/>
                  <a:ext cx="4011561" cy="1445342"/>
                </a:xfrm>
                <a:prstGeom prst="ellipse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7" name="Ellipse 6">
                  <a:extLst>
                    <a:ext uri="{FF2B5EF4-FFF2-40B4-BE49-F238E27FC236}">
                      <a16:creationId xmlns:a16="http://schemas.microsoft.com/office/drawing/2014/main" id="{8F0B2920-E7A9-6DDA-DB4E-22FD8AEDA477}"/>
                    </a:ext>
                  </a:extLst>
                </p:cNvPr>
                <p:cNvSpPr/>
                <p:nvPr/>
              </p:nvSpPr>
              <p:spPr>
                <a:xfrm>
                  <a:off x="23679157" y="0"/>
                  <a:ext cx="4011561" cy="1445342"/>
                </a:xfrm>
                <a:prstGeom prst="ellipse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8" name="Tekstfelt 7">
                  <a:extLst>
                    <a:ext uri="{FF2B5EF4-FFF2-40B4-BE49-F238E27FC236}">
                      <a16:creationId xmlns:a16="http://schemas.microsoft.com/office/drawing/2014/main" id="{AB611CFA-C7CC-BC6B-B515-4AA28432F0CE}"/>
                    </a:ext>
                  </a:extLst>
                </p:cNvPr>
                <p:cNvSpPr txBox="1"/>
                <p:nvPr/>
              </p:nvSpPr>
              <p:spPr>
                <a:xfrm>
                  <a:off x="4028307" y="1887812"/>
                  <a:ext cx="62434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a-DK" sz="4000" b="1" dirty="0">
                      <a:solidFill>
                        <a:srgbClr val="FF0000"/>
                      </a:solidFill>
                    </a:rPr>
                    <a:t>1. </a:t>
                  </a:r>
                  <a:endParaRPr lang="da-DK" sz="24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" name="Tekstfelt 8">
                  <a:extLst>
                    <a:ext uri="{FF2B5EF4-FFF2-40B4-BE49-F238E27FC236}">
                      <a16:creationId xmlns:a16="http://schemas.microsoft.com/office/drawing/2014/main" id="{AC1214C3-949D-9928-4466-146155F6B644}"/>
                    </a:ext>
                  </a:extLst>
                </p:cNvPr>
                <p:cNvSpPr txBox="1"/>
                <p:nvPr/>
              </p:nvSpPr>
              <p:spPr>
                <a:xfrm>
                  <a:off x="13055668" y="103276"/>
                  <a:ext cx="3488454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a-DK" sz="4000" b="1" dirty="0">
                      <a:solidFill>
                        <a:srgbClr val="FF0000"/>
                      </a:solidFill>
                    </a:rPr>
                    <a:t>2. Vælg PNG  </a:t>
                  </a:r>
                  <a:endParaRPr lang="da-DK" sz="2400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13" name="Lige pilforbindelse 12">
                  <a:extLst>
                    <a:ext uri="{FF2B5EF4-FFF2-40B4-BE49-F238E27FC236}">
                      <a16:creationId xmlns:a16="http://schemas.microsoft.com/office/drawing/2014/main" id="{8DC69CE5-4582-317E-A610-EE08901F987A}"/>
                    </a:ext>
                  </a:extLst>
                </p:cNvPr>
                <p:cNvCxnSpPr/>
                <p:nvPr/>
              </p:nvCxnSpPr>
              <p:spPr>
                <a:xfrm>
                  <a:off x="13055668" y="811162"/>
                  <a:ext cx="2743581" cy="0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Tekstfelt 13">
                  <a:extLst>
                    <a:ext uri="{FF2B5EF4-FFF2-40B4-BE49-F238E27FC236}">
                      <a16:creationId xmlns:a16="http://schemas.microsoft.com/office/drawing/2014/main" id="{FEE77B94-4823-0D9D-F348-42A168D1E1F7}"/>
                    </a:ext>
                  </a:extLst>
                </p:cNvPr>
                <p:cNvSpPr txBox="1"/>
                <p:nvPr/>
              </p:nvSpPr>
              <p:spPr>
                <a:xfrm>
                  <a:off x="13055668" y="8396786"/>
                  <a:ext cx="3488454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a-DK" sz="4000" b="1" dirty="0">
                      <a:solidFill>
                        <a:srgbClr val="FF0000"/>
                      </a:solidFill>
                    </a:rPr>
                    <a:t>3. Vælg PNG  </a:t>
                  </a:r>
                  <a:endParaRPr lang="da-DK" sz="2400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15" name="Lige pilforbindelse 14">
                  <a:extLst>
                    <a:ext uri="{FF2B5EF4-FFF2-40B4-BE49-F238E27FC236}">
                      <a16:creationId xmlns:a16="http://schemas.microsoft.com/office/drawing/2014/main" id="{F5FC92C4-4E3B-A123-FDC6-ACF00FA4A733}"/>
                    </a:ext>
                  </a:extLst>
                </p:cNvPr>
                <p:cNvCxnSpPr/>
                <p:nvPr/>
              </p:nvCxnSpPr>
              <p:spPr>
                <a:xfrm>
                  <a:off x="13055668" y="9104672"/>
                  <a:ext cx="2743581" cy="0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Tekstfelt 15">
                  <a:extLst>
                    <a:ext uri="{FF2B5EF4-FFF2-40B4-BE49-F238E27FC236}">
                      <a16:creationId xmlns:a16="http://schemas.microsoft.com/office/drawing/2014/main" id="{1C2BDF7B-71AF-97DA-4558-D141FC2D2B7D}"/>
                    </a:ext>
                  </a:extLst>
                </p:cNvPr>
                <p:cNvSpPr txBox="1"/>
                <p:nvPr/>
              </p:nvSpPr>
              <p:spPr>
                <a:xfrm>
                  <a:off x="7764723" y="7461096"/>
                  <a:ext cx="6662735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a-DK" sz="4000" b="1" dirty="0">
                      <a:solidFill>
                        <a:srgbClr val="FF0000"/>
                      </a:solidFill>
                    </a:rPr>
                    <a:t>4. Vælg hvor det skal gemmes </a:t>
                  </a:r>
                  <a:endParaRPr lang="da-DK" sz="2400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sp>
          <p:nvSpPr>
            <p:cNvPr id="17" name="Tekstfelt 16">
              <a:extLst>
                <a:ext uri="{FF2B5EF4-FFF2-40B4-BE49-F238E27FC236}">
                  <a16:creationId xmlns:a16="http://schemas.microsoft.com/office/drawing/2014/main" id="{848A3655-C3DF-C159-E11D-59AF57045DC2}"/>
                </a:ext>
              </a:extLst>
            </p:cNvPr>
            <p:cNvSpPr txBox="1"/>
            <p:nvPr/>
          </p:nvSpPr>
          <p:spPr>
            <a:xfrm>
              <a:off x="24983698" y="1533869"/>
              <a:ext cx="66627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4000" b="1" dirty="0">
                  <a:solidFill>
                    <a:srgbClr val="FF0000"/>
                  </a:solidFill>
                </a:rPr>
                <a:t>5. Gem</a:t>
              </a:r>
              <a:endParaRPr lang="da-DK" sz="2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5051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ircle, symbol, font, graphics&#10;&#10;Description automatically generated">
            <a:extLst>
              <a:ext uri="{FF2B5EF4-FFF2-40B4-BE49-F238E27FC236}">
                <a16:creationId xmlns:a16="http://schemas.microsoft.com/office/drawing/2014/main" id="{15E1243E-4459-1B8D-5139-926551EF9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4086" y="-2857183"/>
            <a:ext cx="19049207" cy="12609274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8C6E624-7DF9-C7AC-5175-59FECCBD5A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9414967" y="0"/>
            <a:ext cx="11499000" cy="6468188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BD70114-C410-263D-61E8-4A9703E5AC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0500320" y="6468188"/>
            <a:ext cx="7183499" cy="4040718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D43F6E-556E-7C97-8333-91010BEE5789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29115647" y="8229600"/>
            <a:ext cx="1737360" cy="1697679"/>
          </a:xfrm>
        </p:spPr>
      </p:sp>
      <p:sp>
        <p:nvSpPr>
          <p:cNvPr id="4" name="Picture Placeholder 1">
            <a:extLst>
              <a:ext uri="{FF2B5EF4-FFF2-40B4-BE49-F238E27FC236}">
                <a16:creationId xmlns:a16="http://schemas.microsoft.com/office/drawing/2014/main" id="{7F040E94-4D28-B739-5210-A9A92F5047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1890"/>
            <a:ext cx="19049206" cy="10654523"/>
          </a:xfrm>
        </p:spPr>
      </p:sp>
    </p:spTree>
    <p:extLst>
      <p:ext uri="{BB962C8B-B14F-4D97-AF65-F5344CB8AC3E}">
        <p14:creationId xmlns:p14="http://schemas.microsoft.com/office/powerpoint/2010/main" val="3630804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ircle, symbol, font, graphics&#10;&#10;Description automatically generated">
            <a:extLst>
              <a:ext uri="{FF2B5EF4-FFF2-40B4-BE49-F238E27FC236}">
                <a16:creationId xmlns:a16="http://schemas.microsoft.com/office/drawing/2014/main" id="{15E1243E-4459-1B8D-5139-926551EF9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4086" y="-2857183"/>
            <a:ext cx="19049207" cy="12609274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8C6E624-7DF9-C7AC-5175-59FECCBD5A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9414967" y="0"/>
            <a:ext cx="11499000" cy="6468188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BD70114-C410-263D-61E8-4A9703E5AC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0500320" y="6468188"/>
            <a:ext cx="7183499" cy="4040718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D43F6E-556E-7C97-8333-91010BEE5789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29115647" y="8229600"/>
            <a:ext cx="1737360" cy="1697679"/>
          </a:xfrm>
        </p:spPr>
      </p:sp>
      <p:pic>
        <p:nvPicPr>
          <p:cNvPr id="5" name="Picture Placeholder 4" descr="A person and person posing for a picture&#10;&#10;Description automatically generated with low confidence">
            <a:extLst>
              <a:ext uri="{FF2B5EF4-FFF2-40B4-BE49-F238E27FC236}">
                <a16:creationId xmlns:a16="http://schemas.microsoft.com/office/drawing/2014/main" id="{F2C6BDF4-F000-68BA-5118-68423DADE0D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7"/>
          <a:srcRect t="9128" b="9128"/>
          <a:stretch>
            <a:fillRect/>
          </a:stretch>
        </p:blipFill>
        <p:spPr>
          <a:xfrm>
            <a:off x="0" y="11113"/>
            <a:ext cx="19048413" cy="10655300"/>
          </a:xfrm>
        </p:spPr>
      </p:pic>
    </p:spTree>
    <p:extLst>
      <p:ext uri="{BB962C8B-B14F-4D97-AF65-F5344CB8AC3E}">
        <p14:creationId xmlns:p14="http://schemas.microsoft.com/office/powerpoint/2010/main" val="174026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ircle, symbol, font, graphics&#10;&#10;Description automatically generated">
            <a:extLst>
              <a:ext uri="{FF2B5EF4-FFF2-40B4-BE49-F238E27FC236}">
                <a16:creationId xmlns:a16="http://schemas.microsoft.com/office/drawing/2014/main" id="{15E1243E-4459-1B8D-5139-926551EF9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4086" y="-2857183"/>
            <a:ext cx="19049207" cy="12609274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8C6E624-7DF9-C7AC-5175-59FECCBD5A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9414967" y="0"/>
            <a:ext cx="11499000" cy="6468188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BD70114-C410-263D-61E8-4A9703E5AC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0500320" y="6468188"/>
            <a:ext cx="7183499" cy="4040718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D43F6E-556E-7C97-8333-91010BEE5789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29115647" y="8229600"/>
            <a:ext cx="1737360" cy="1697679"/>
          </a:xfrm>
        </p:spPr>
      </p:sp>
      <p:pic>
        <p:nvPicPr>
          <p:cNvPr id="5" name="Picture Placeholder 4" descr="A person in a blue jacket standing in front of a crowd of people&#10;&#10;Description automatically generated with medium confidence">
            <a:extLst>
              <a:ext uri="{FF2B5EF4-FFF2-40B4-BE49-F238E27FC236}">
                <a16:creationId xmlns:a16="http://schemas.microsoft.com/office/drawing/2014/main" id="{96927B85-14EE-85A2-CAF7-CC6DB57427B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7"/>
          <a:srcRect t="8139" b="8139"/>
          <a:stretch>
            <a:fillRect/>
          </a:stretch>
        </p:blipFill>
        <p:spPr>
          <a:xfrm>
            <a:off x="0" y="11113"/>
            <a:ext cx="19048413" cy="10655300"/>
          </a:xfrm>
        </p:spPr>
      </p:pic>
    </p:spTree>
    <p:extLst>
      <p:ext uri="{BB962C8B-B14F-4D97-AF65-F5344CB8AC3E}">
        <p14:creationId xmlns:p14="http://schemas.microsoft.com/office/powerpoint/2010/main" val="3213135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ircle, symbol, font, graphics&#10;&#10;Description automatically generated">
            <a:extLst>
              <a:ext uri="{FF2B5EF4-FFF2-40B4-BE49-F238E27FC236}">
                <a16:creationId xmlns:a16="http://schemas.microsoft.com/office/drawing/2014/main" id="{15E1243E-4459-1B8D-5139-926551EF9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4086" y="-2857183"/>
            <a:ext cx="19049207" cy="12609274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8C6E624-7DF9-C7AC-5175-59FECCBD5A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9414967" y="0"/>
            <a:ext cx="11499000" cy="6468188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BD70114-C410-263D-61E8-4A9703E5AC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0500320" y="6468188"/>
            <a:ext cx="7183499" cy="4040718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D43F6E-556E-7C97-8333-91010BEE5789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29115647" y="8229600"/>
            <a:ext cx="1737360" cy="1697679"/>
          </a:xfrm>
        </p:spPr>
      </p:sp>
      <p:pic>
        <p:nvPicPr>
          <p:cNvPr id="5" name="Picture Placeholder 4" descr="A person giving a presentation to a group of people&#10;&#10;Description automatically generated with low confidence">
            <a:extLst>
              <a:ext uri="{FF2B5EF4-FFF2-40B4-BE49-F238E27FC236}">
                <a16:creationId xmlns:a16="http://schemas.microsoft.com/office/drawing/2014/main" id="{BB51DDF1-6282-85BF-0698-32B63316B7A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7"/>
          <a:srcRect t="9095" b="9095"/>
          <a:stretch>
            <a:fillRect/>
          </a:stretch>
        </p:blipFill>
        <p:spPr>
          <a:xfrm>
            <a:off x="0" y="11113"/>
            <a:ext cx="19048413" cy="10655300"/>
          </a:xfrm>
        </p:spPr>
      </p:pic>
    </p:spTree>
    <p:extLst>
      <p:ext uri="{BB962C8B-B14F-4D97-AF65-F5344CB8AC3E}">
        <p14:creationId xmlns:p14="http://schemas.microsoft.com/office/powerpoint/2010/main" val="3891841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343B8A89493F0448C19E1FB206A5C72" ma:contentTypeVersion="21" ma:contentTypeDescription="Opret et nyt dokument." ma:contentTypeScope="" ma:versionID="da3698fb06313ae2ac9d6cde92362ee8">
  <xsd:schema xmlns:xsd="http://www.w3.org/2001/XMLSchema" xmlns:xs="http://www.w3.org/2001/XMLSchema" xmlns:p="http://schemas.microsoft.com/office/2006/metadata/properties" xmlns:ns2="83620b2b-afea-4207-97e9-a077f3027749" xmlns:ns3="64b50a9d-64ae-4fb7-b6f6-88450175a7f7" xmlns:ns4="f1b5748e-533e-41ad-b3d7-6faaa83d3585" targetNamespace="http://schemas.microsoft.com/office/2006/metadata/properties" ma:root="true" ma:fieldsID="77dd3be5eb9d895e34a0fe755afbdbca" ns2:_="" ns3:_="" ns4:_="">
    <xsd:import namespace="83620b2b-afea-4207-97e9-a077f3027749"/>
    <xsd:import namespace="64b50a9d-64ae-4fb7-b6f6-88450175a7f7"/>
    <xsd:import namespace="f1b5748e-533e-41ad-b3d7-6faaa83d35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4:TaxCatchAll" minOccurs="0"/>
                <xsd:element ref="ns2:lcf76f155ced4ddcb4097134ff3c332f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620b2b-afea-4207-97e9-a077f30277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illedmærker" ma:readOnly="false" ma:fieldId="{5cf76f15-5ced-4ddc-b409-7134ff3c332f}" ma:taxonomyMulti="true" ma:sspId="65f4492f-fb79-4ff7-84ed-df0ab84bd9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b50a9d-64ae-4fb7-b6f6-88450175a7f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b5748e-533e-41ad-b3d7-6faaa83d3585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75e7cfc8-7dd8-44f3-9487-38c425e7e81a}" ma:internalName="TaxCatchAll" ma:showField="CatchAllData" ma:web="64b50a9d-64ae-4fb7-b6f6-88450175a7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BB737A-7F55-43D8-B8D3-097B93E19A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BF816C-3ABA-47E6-BEE8-99A0AFAC8A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620b2b-afea-4207-97e9-a077f3027749"/>
    <ds:schemaRef ds:uri="64b50a9d-64ae-4fb7-b6f6-88450175a7f7"/>
    <ds:schemaRef ds:uri="f1b5748e-533e-41ad-b3d7-6faaa83d35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164</TotalTime>
  <Words>93</Words>
  <Application>Microsoft Office PowerPoint</Application>
  <PresentationFormat>Brugerdefineret</PresentationFormat>
  <Paragraphs>18</Paragraphs>
  <Slides>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Friis</dc:creator>
  <cp:lastModifiedBy>Anna Drage Voldstad - DBU Fyn</cp:lastModifiedBy>
  <cp:revision>16</cp:revision>
  <dcterms:created xsi:type="dcterms:W3CDTF">2023-04-25T13:31:00Z</dcterms:created>
  <dcterms:modified xsi:type="dcterms:W3CDTF">2023-06-09T09:49:59Z</dcterms:modified>
</cp:coreProperties>
</file>