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661" r:id="rId5"/>
  </p:sldMasterIdLst>
  <p:notesMasterIdLst>
    <p:notesMasterId r:id="rId29"/>
  </p:notesMasterIdLst>
  <p:handoutMasterIdLst>
    <p:handoutMasterId r:id="rId30"/>
  </p:handoutMasterIdLst>
  <p:sldIdLst>
    <p:sldId id="280" r:id="rId6"/>
    <p:sldId id="278" r:id="rId7"/>
    <p:sldId id="286" r:id="rId8"/>
    <p:sldId id="289" r:id="rId9"/>
    <p:sldId id="292" r:id="rId10"/>
    <p:sldId id="287" r:id="rId11"/>
    <p:sldId id="297" r:id="rId12"/>
    <p:sldId id="298" r:id="rId13"/>
    <p:sldId id="299" r:id="rId14"/>
    <p:sldId id="311" r:id="rId15"/>
    <p:sldId id="312" r:id="rId16"/>
    <p:sldId id="314" r:id="rId17"/>
    <p:sldId id="316" r:id="rId18"/>
    <p:sldId id="317" r:id="rId19"/>
    <p:sldId id="318" r:id="rId20"/>
    <p:sldId id="319" r:id="rId21"/>
    <p:sldId id="348" r:id="rId22"/>
    <p:sldId id="349" r:id="rId23"/>
    <p:sldId id="332" r:id="rId24"/>
    <p:sldId id="355" r:id="rId25"/>
    <p:sldId id="356" r:id="rId26"/>
    <p:sldId id="301" r:id="rId27"/>
    <p:sldId id="354" r:id="rId28"/>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C7D9F-52BF-457C-B44D-59CABBBC6C86}" v="134" dt="2024-07-03T09:10:03.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p:cViewPr varScale="1">
        <p:scale>
          <a:sx n="110" d="100"/>
          <a:sy n="110" d="100"/>
        </p:scale>
        <p:origin x="492" y="324"/>
      </p:cViewPr>
      <p:guideLst/>
    </p:cSldViewPr>
  </p:slideViewPr>
  <p:notesTextViewPr>
    <p:cViewPr>
      <p:scale>
        <a:sx n="1" d="1"/>
        <a:sy n="1" d="1"/>
      </p:scale>
      <p:origin x="0" y="0"/>
    </p:cViewPr>
  </p:notesTextViewPr>
  <p:sorterViewPr>
    <p:cViewPr>
      <p:scale>
        <a:sx n="80" d="100"/>
        <a:sy n="80" d="100"/>
      </p:scale>
      <p:origin x="0" y="0"/>
    </p:cViewPr>
  </p:sorterViewPr>
  <p:notesViewPr>
    <p:cSldViewPr showGuides="1">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a Tofterup - DBU Jylland" userId="d214971a-bacc-40e6-98dd-511b51e719d1" providerId="ADAL" clId="{57DC7D9F-52BF-457C-B44D-59CABBBC6C86}"/>
    <pc:docChg chg="undo custSel delSld modSld">
      <pc:chgData name="Ina Tofterup - DBU Jylland" userId="d214971a-bacc-40e6-98dd-511b51e719d1" providerId="ADAL" clId="{57DC7D9F-52BF-457C-B44D-59CABBBC6C86}" dt="2024-07-03T09:10:17.864" v="384" actId="207"/>
      <pc:docMkLst>
        <pc:docMk/>
      </pc:docMkLst>
      <pc:sldChg chg="modSp mod">
        <pc:chgData name="Ina Tofterup - DBU Jylland" userId="d214971a-bacc-40e6-98dd-511b51e719d1" providerId="ADAL" clId="{57DC7D9F-52BF-457C-B44D-59CABBBC6C86}" dt="2024-07-03T08:10:07.981" v="328" actId="5793"/>
        <pc:sldMkLst>
          <pc:docMk/>
          <pc:sldMk cId="2937860239" sldId="280"/>
        </pc:sldMkLst>
        <pc:spChg chg="mod">
          <ac:chgData name="Ina Tofterup - DBU Jylland" userId="d214971a-bacc-40e6-98dd-511b51e719d1" providerId="ADAL" clId="{57DC7D9F-52BF-457C-B44D-59CABBBC6C86}" dt="2024-07-03T08:10:07.981" v="328" actId="5793"/>
          <ac:spMkLst>
            <pc:docMk/>
            <pc:sldMk cId="2937860239" sldId="280"/>
            <ac:spMk id="2" creationId="{E18F03A5-B94B-0B5F-94E0-8321EE2A4246}"/>
          </ac:spMkLst>
        </pc:spChg>
      </pc:sldChg>
      <pc:sldChg chg="del">
        <pc:chgData name="Ina Tofterup - DBU Jylland" userId="d214971a-bacc-40e6-98dd-511b51e719d1" providerId="ADAL" clId="{57DC7D9F-52BF-457C-B44D-59CABBBC6C86}" dt="2024-07-03T07:57:19.716" v="0" actId="2696"/>
        <pc:sldMkLst>
          <pc:docMk/>
          <pc:sldMk cId="3960359844" sldId="284"/>
        </pc:sldMkLst>
      </pc:sldChg>
      <pc:sldChg chg="addSp modSp mod">
        <pc:chgData name="Ina Tofterup - DBU Jylland" userId="d214971a-bacc-40e6-98dd-511b51e719d1" providerId="ADAL" clId="{57DC7D9F-52BF-457C-B44D-59CABBBC6C86}" dt="2024-07-03T07:59:53.503" v="26" actId="1076"/>
        <pc:sldMkLst>
          <pc:docMk/>
          <pc:sldMk cId="122877558" sldId="292"/>
        </pc:sldMkLst>
        <pc:spChg chg="mod">
          <ac:chgData name="Ina Tofterup - DBU Jylland" userId="d214971a-bacc-40e6-98dd-511b51e719d1" providerId="ADAL" clId="{57DC7D9F-52BF-457C-B44D-59CABBBC6C86}" dt="2024-07-03T07:59:26.893" v="15" actId="21"/>
          <ac:spMkLst>
            <pc:docMk/>
            <pc:sldMk cId="122877558" sldId="292"/>
            <ac:spMk id="3" creationId="{EDCC9EB1-B794-46FD-4CCF-D607DBF62024}"/>
          </ac:spMkLst>
        </pc:spChg>
        <pc:spChg chg="add mod">
          <ac:chgData name="Ina Tofterup - DBU Jylland" userId="d214971a-bacc-40e6-98dd-511b51e719d1" providerId="ADAL" clId="{57DC7D9F-52BF-457C-B44D-59CABBBC6C86}" dt="2024-07-03T07:59:53.503" v="26" actId="1076"/>
          <ac:spMkLst>
            <pc:docMk/>
            <pc:sldMk cId="122877558" sldId="292"/>
            <ac:spMk id="5" creationId="{D35D5AE3-0B3A-F97B-3DF8-223F7A05CF16}"/>
          </ac:spMkLst>
        </pc:spChg>
      </pc:sldChg>
      <pc:sldChg chg="del">
        <pc:chgData name="Ina Tofterup - DBU Jylland" userId="d214971a-bacc-40e6-98dd-511b51e719d1" providerId="ADAL" clId="{57DC7D9F-52BF-457C-B44D-59CABBBC6C86}" dt="2024-07-03T08:00:02.563" v="27" actId="2696"/>
        <pc:sldMkLst>
          <pc:docMk/>
          <pc:sldMk cId="3988304417" sldId="295"/>
        </pc:sldMkLst>
      </pc:sldChg>
      <pc:sldChg chg="del">
        <pc:chgData name="Ina Tofterup - DBU Jylland" userId="d214971a-bacc-40e6-98dd-511b51e719d1" providerId="ADAL" clId="{57DC7D9F-52BF-457C-B44D-59CABBBC6C86}" dt="2024-07-03T08:00:04.910" v="28" actId="2696"/>
        <pc:sldMkLst>
          <pc:docMk/>
          <pc:sldMk cId="3712227176" sldId="296"/>
        </pc:sldMkLst>
      </pc:sldChg>
      <pc:sldChg chg="modSp mod">
        <pc:chgData name="Ina Tofterup - DBU Jylland" userId="d214971a-bacc-40e6-98dd-511b51e719d1" providerId="ADAL" clId="{57DC7D9F-52BF-457C-B44D-59CABBBC6C86}" dt="2024-07-03T08:06:53.058" v="220"/>
        <pc:sldMkLst>
          <pc:docMk/>
          <pc:sldMk cId="921298447" sldId="301"/>
        </pc:sldMkLst>
        <pc:spChg chg="mod">
          <ac:chgData name="Ina Tofterup - DBU Jylland" userId="d214971a-bacc-40e6-98dd-511b51e719d1" providerId="ADAL" clId="{57DC7D9F-52BF-457C-B44D-59CABBBC6C86}" dt="2024-07-03T08:06:53.058" v="220"/>
          <ac:spMkLst>
            <pc:docMk/>
            <pc:sldMk cId="921298447" sldId="301"/>
            <ac:spMk id="5" creationId="{2AB03DA4-77EE-6F72-D39F-97E676B7EFB6}"/>
          </ac:spMkLst>
        </pc:spChg>
      </pc:sldChg>
      <pc:sldChg chg="modSp del mod">
        <pc:chgData name="Ina Tofterup - DBU Jylland" userId="d214971a-bacc-40e6-98dd-511b51e719d1" providerId="ADAL" clId="{57DC7D9F-52BF-457C-B44D-59CABBBC6C86}" dt="2024-07-03T08:05:17.142" v="216" actId="2696"/>
        <pc:sldMkLst>
          <pc:docMk/>
          <pc:sldMk cId="2710302225" sldId="313"/>
        </pc:sldMkLst>
        <pc:spChg chg="mod">
          <ac:chgData name="Ina Tofterup - DBU Jylland" userId="d214971a-bacc-40e6-98dd-511b51e719d1" providerId="ADAL" clId="{57DC7D9F-52BF-457C-B44D-59CABBBC6C86}" dt="2024-07-03T08:02:07.067" v="115" actId="21"/>
          <ac:spMkLst>
            <pc:docMk/>
            <pc:sldMk cId="2710302225" sldId="313"/>
            <ac:spMk id="3" creationId="{CF9E5107-2653-E100-71FA-BB7A23A935FE}"/>
          </ac:spMkLst>
        </pc:spChg>
      </pc:sldChg>
      <pc:sldChg chg="addSp modSp mod modAnim">
        <pc:chgData name="Ina Tofterup - DBU Jylland" userId="d214971a-bacc-40e6-98dd-511b51e719d1" providerId="ADAL" clId="{57DC7D9F-52BF-457C-B44D-59CABBBC6C86}" dt="2024-07-03T08:04:56.885" v="214" actId="1076"/>
        <pc:sldMkLst>
          <pc:docMk/>
          <pc:sldMk cId="3262677464" sldId="314"/>
        </pc:sldMkLst>
        <pc:spChg chg="mod">
          <ac:chgData name="Ina Tofterup - DBU Jylland" userId="d214971a-bacc-40e6-98dd-511b51e719d1" providerId="ADAL" clId="{57DC7D9F-52BF-457C-B44D-59CABBBC6C86}" dt="2024-07-03T08:01:43.847" v="87" actId="20577"/>
          <ac:spMkLst>
            <pc:docMk/>
            <pc:sldMk cId="3262677464" sldId="314"/>
            <ac:spMk id="2" creationId="{4BCA06D7-8CD9-4C9E-B2D7-CFAD1823B755}"/>
          </ac:spMkLst>
        </pc:spChg>
        <pc:spChg chg="mod">
          <ac:chgData name="Ina Tofterup - DBU Jylland" userId="d214971a-bacc-40e6-98dd-511b51e719d1" providerId="ADAL" clId="{57DC7D9F-52BF-457C-B44D-59CABBBC6C86}" dt="2024-07-03T08:04:06.432" v="205" actId="20577"/>
          <ac:spMkLst>
            <pc:docMk/>
            <pc:sldMk cId="3262677464" sldId="314"/>
            <ac:spMk id="3" creationId="{CF9E5107-2653-E100-71FA-BB7A23A935FE}"/>
          </ac:spMkLst>
        </pc:spChg>
        <pc:spChg chg="add mod">
          <ac:chgData name="Ina Tofterup - DBU Jylland" userId="d214971a-bacc-40e6-98dd-511b51e719d1" providerId="ADAL" clId="{57DC7D9F-52BF-457C-B44D-59CABBBC6C86}" dt="2024-07-03T08:04:56.885" v="214" actId="1076"/>
          <ac:spMkLst>
            <pc:docMk/>
            <pc:sldMk cId="3262677464" sldId="314"/>
            <ac:spMk id="5" creationId="{9E0C607C-6EEF-2AF4-F415-2A46289EFBE8}"/>
          </ac:spMkLst>
        </pc:spChg>
      </pc:sldChg>
      <pc:sldChg chg="del">
        <pc:chgData name="Ina Tofterup - DBU Jylland" userId="d214971a-bacc-40e6-98dd-511b51e719d1" providerId="ADAL" clId="{57DC7D9F-52BF-457C-B44D-59CABBBC6C86}" dt="2024-07-03T08:05:14.607" v="215" actId="2696"/>
        <pc:sldMkLst>
          <pc:docMk/>
          <pc:sldMk cId="1840142606" sldId="315"/>
        </pc:sldMkLst>
      </pc:sldChg>
      <pc:sldChg chg="addSp modSp mod">
        <pc:chgData name="Ina Tofterup - DBU Jylland" userId="d214971a-bacc-40e6-98dd-511b51e719d1" providerId="ADAL" clId="{57DC7D9F-52BF-457C-B44D-59CABBBC6C86}" dt="2024-07-03T09:00:27.867" v="356" actId="1035"/>
        <pc:sldMkLst>
          <pc:docMk/>
          <pc:sldMk cId="762887913" sldId="316"/>
        </pc:sldMkLst>
        <pc:spChg chg="mod">
          <ac:chgData name="Ina Tofterup - DBU Jylland" userId="d214971a-bacc-40e6-98dd-511b51e719d1" providerId="ADAL" clId="{57DC7D9F-52BF-457C-B44D-59CABBBC6C86}" dt="2024-07-03T08:59:04.209" v="333" actId="14100"/>
          <ac:spMkLst>
            <pc:docMk/>
            <pc:sldMk cId="762887913" sldId="316"/>
            <ac:spMk id="3" creationId="{CF9E5107-2653-E100-71FA-BB7A23A935FE}"/>
          </ac:spMkLst>
        </pc:spChg>
        <pc:picChg chg="add mod">
          <ac:chgData name="Ina Tofterup - DBU Jylland" userId="d214971a-bacc-40e6-98dd-511b51e719d1" providerId="ADAL" clId="{57DC7D9F-52BF-457C-B44D-59CABBBC6C86}" dt="2024-07-03T09:00:27.064" v="354" actId="1036"/>
          <ac:picMkLst>
            <pc:docMk/>
            <pc:sldMk cId="762887913" sldId="316"/>
            <ac:picMk id="6" creationId="{6A31D5A6-36E6-5011-0F65-ADF006937CB9}"/>
          </ac:picMkLst>
        </pc:picChg>
        <pc:picChg chg="add mod">
          <ac:chgData name="Ina Tofterup - DBU Jylland" userId="d214971a-bacc-40e6-98dd-511b51e719d1" providerId="ADAL" clId="{57DC7D9F-52BF-457C-B44D-59CABBBC6C86}" dt="2024-07-03T09:00:27.867" v="356" actId="1035"/>
          <ac:picMkLst>
            <pc:docMk/>
            <pc:sldMk cId="762887913" sldId="316"/>
            <ac:picMk id="8" creationId="{0A6BD107-5D6F-8F69-3F2F-F38FF3A8375C}"/>
          </ac:picMkLst>
        </pc:picChg>
      </pc:sldChg>
      <pc:sldChg chg="addSp modSp mod modAnim">
        <pc:chgData name="Ina Tofterup - DBU Jylland" userId="d214971a-bacc-40e6-98dd-511b51e719d1" providerId="ADAL" clId="{57DC7D9F-52BF-457C-B44D-59CABBBC6C86}" dt="2024-07-03T09:05:18.440" v="366"/>
        <pc:sldMkLst>
          <pc:docMk/>
          <pc:sldMk cId="2035783856" sldId="317"/>
        </pc:sldMkLst>
        <pc:spChg chg="mod">
          <ac:chgData name="Ina Tofterup - DBU Jylland" userId="d214971a-bacc-40e6-98dd-511b51e719d1" providerId="ADAL" clId="{57DC7D9F-52BF-457C-B44D-59CABBBC6C86}" dt="2024-07-03T09:05:01.088" v="365" actId="948"/>
          <ac:spMkLst>
            <pc:docMk/>
            <pc:sldMk cId="2035783856" sldId="317"/>
            <ac:spMk id="3" creationId="{CF9E5107-2653-E100-71FA-BB7A23A935FE}"/>
          </ac:spMkLst>
        </pc:spChg>
        <pc:picChg chg="add mod">
          <ac:chgData name="Ina Tofterup - DBU Jylland" userId="d214971a-bacc-40e6-98dd-511b51e719d1" providerId="ADAL" clId="{57DC7D9F-52BF-457C-B44D-59CABBBC6C86}" dt="2024-07-03T09:05:18.440" v="366"/>
          <ac:picMkLst>
            <pc:docMk/>
            <pc:sldMk cId="2035783856" sldId="317"/>
            <ac:picMk id="5" creationId="{32725EA0-160F-83A7-EDB1-84C8D3E86211}"/>
          </ac:picMkLst>
        </pc:picChg>
        <pc:picChg chg="add mod">
          <ac:chgData name="Ina Tofterup - DBU Jylland" userId="d214971a-bacc-40e6-98dd-511b51e719d1" providerId="ADAL" clId="{57DC7D9F-52BF-457C-B44D-59CABBBC6C86}" dt="2024-07-03T09:05:18.440" v="366"/>
          <ac:picMkLst>
            <pc:docMk/>
            <pc:sldMk cId="2035783856" sldId="317"/>
            <ac:picMk id="6" creationId="{6B672974-1400-BE93-67B1-B69AF3A9CF2E}"/>
          </ac:picMkLst>
        </pc:picChg>
      </pc:sldChg>
      <pc:sldChg chg="addSp modSp mod">
        <pc:chgData name="Ina Tofterup - DBU Jylland" userId="d214971a-bacc-40e6-98dd-511b51e719d1" providerId="ADAL" clId="{57DC7D9F-52BF-457C-B44D-59CABBBC6C86}" dt="2024-07-03T09:06:42.437" v="382" actId="1076"/>
        <pc:sldMkLst>
          <pc:docMk/>
          <pc:sldMk cId="3871979669" sldId="318"/>
        </pc:sldMkLst>
        <pc:spChg chg="mod">
          <ac:chgData name="Ina Tofterup - DBU Jylland" userId="d214971a-bacc-40e6-98dd-511b51e719d1" providerId="ADAL" clId="{57DC7D9F-52BF-457C-B44D-59CABBBC6C86}" dt="2024-07-03T09:05:46.557" v="369" actId="14100"/>
          <ac:spMkLst>
            <pc:docMk/>
            <pc:sldMk cId="3871979669" sldId="318"/>
            <ac:spMk id="3" creationId="{CF9E5107-2653-E100-71FA-BB7A23A935FE}"/>
          </ac:spMkLst>
        </pc:spChg>
        <pc:picChg chg="add mod">
          <ac:chgData name="Ina Tofterup - DBU Jylland" userId="d214971a-bacc-40e6-98dd-511b51e719d1" providerId="ADAL" clId="{57DC7D9F-52BF-457C-B44D-59CABBBC6C86}" dt="2024-07-03T09:06:36.050" v="380" actId="14100"/>
          <ac:picMkLst>
            <pc:docMk/>
            <pc:sldMk cId="3871979669" sldId="318"/>
            <ac:picMk id="6" creationId="{70BEF308-86B8-81BF-3595-E3FDD7B55662}"/>
          </ac:picMkLst>
        </pc:picChg>
        <pc:picChg chg="add mod">
          <ac:chgData name="Ina Tofterup - DBU Jylland" userId="d214971a-bacc-40e6-98dd-511b51e719d1" providerId="ADAL" clId="{57DC7D9F-52BF-457C-B44D-59CABBBC6C86}" dt="2024-07-03T09:06:42.437" v="382" actId="1076"/>
          <ac:picMkLst>
            <pc:docMk/>
            <pc:sldMk cId="3871979669" sldId="318"/>
            <ac:picMk id="8" creationId="{0ED596CE-98DC-B7BB-9274-605F8F23B965}"/>
          </ac:picMkLst>
        </pc:picChg>
      </pc:sldChg>
      <pc:sldChg chg="modSp mod">
        <pc:chgData name="Ina Tofterup - DBU Jylland" userId="d214971a-bacc-40e6-98dd-511b51e719d1" providerId="ADAL" clId="{57DC7D9F-52BF-457C-B44D-59CABBBC6C86}" dt="2024-07-03T08:01:08.732" v="78" actId="14100"/>
        <pc:sldMkLst>
          <pc:docMk/>
          <pc:sldMk cId="2635257699" sldId="319"/>
        </pc:sldMkLst>
        <pc:spChg chg="mod">
          <ac:chgData name="Ina Tofterup - DBU Jylland" userId="d214971a-bacc-40e6-98dd-511b51e719d1" providerId="ADAL" clId="{57DC7D9F-52BF-457C-B44D-59CABBBC6C86}" dt="2024-07-03T08:00:35.236" v="47" actId="20577"/>
          <ac:spMkLst>
            <pc:docMk/>
            <pc:sldMk cId="2635257699" sldId="319"/>
            <ac:spMk id="2" creationId="{4BCA06D7-8CD9-4C9E-B2D7-CFAD1823B755}"/>
          </ac:spMkLst>
        </pc:spChg>
        <pc:spChg chg="mod">
          <ac:chgData name="Ina Tofterup - DBU Jylland" userId="d214971a-bacc-40e6-98dd-511b51e719d1" providerId="ADAL" clId="{57DC7D9F-52BF-457C-B44D-59CABBBC6C86}" dt="2024-07-03T08:01:08.732" v="78" actId="14100"/>
          <ac:spMkLst>
            <pc:docMk/>
            <pc:sldMk cId="2635257699" sldId="319"/>
            <ac:spMk id="3" creationId="{CF9E5107-2653-E100-71FA-BB7A23A935FE}"/>
          </ac:spMkLst>
        </pc:spChg>
      </pc:sldChg>
      <pc:sldChg chg="del">
        <pc:chgData name="Ina Tofterup - DBU Jylland" userId="d214971a-bacc-40e6-98dd-511b51e719d1" providerId="ADAL" clId="{57DC7D9F-52BF-457C-B44D-59CABBBC6C86}" dt="2024-07-03T08:01:15.889" v="79" actId="2696"/>
        <pc:sldMkLst>
          <pc:docMk/>
          <pc:sldMk cId="1168543841" sldId="342"/>
        </pc:sldMkLst>
      </pc:sldChg>
      <pc:sldChg chg="modSp mod">
        <pc:chgData name="Ina Tofterup - DBU Jylland" userId="d214971a-bacc-40e6-98dd-511b51e719d1" providerId="ADAL" clId="{57DC7D9F-52BF-457C-B44D-59CABBBC6C86}" dt="2024-07-03T09:10:17.864" v="384" actId="207"/>
        <pc:sldMkLst>
          <pc:docMk/>
          <pc:sldMk cId="3840063294" sldId="354"/>
        </pc:sldMkLst>
        <pc:spChg chg="mod">
          <ac:chgData name="Ina Tofterup - DBU Jylland" userId="d214971a-bacc-40e6-98dd-511b51e719d1" providerId="ADAL" clId="{57DC7D9F-52BF-457C-B44D-59CABBBC6C86}" dt="2024-07-03T09:10:17.864" v="384" actId="207"/>
          <ac:spMkLst>
            <pc:docMk/>
            <pc:sldMk cId="3840063294" sldId="354"/>
            <ac:spMk id="2" creationId="{EF7BD343-05CC-3D36-D358-06BF2BA4A6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363C9B-BFE2-246D-91AA-F49C0075D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4" name="Footer Placeholder 3">
            <a:extLst>
              <a:ext uri="{FF2B5EF4-FFF2-40B4-BE49-F238E27FC236}">
                <a16:creationId xmlns:a16="http://schemas.microsoft.com/office/drawing/2014/main" id="{8AE67FF5-66AD-564C-8D04-E7AFB45F8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5" name="Slide Number Placeholder 4">
            <a:extLst>
              <a:ext uri="{FF2B5EF4-FFF2-40B4-BE49-F238E27FC236}">
                <a16:creationId xmlns:a16="http://schemas.microsoft.com/office/drawing/2014/main" id="{ADF7D9C0-E6AA-61D3-03E0-596B26FD70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4720E-36DA-2145-940C-FD0E2532050A}" type="slidenum">
              <a:rPr lang="en-DK" smtClean="0"/>
              <a:t>‹nr.›</a:t>
            </a:fld>
            <a:endParaRPr lang="en-DK"/>
          </a:p>
        </p:txBody>
      </p:sp>
    </p:spTree>
    <p:extLst>
      <p:ext uri="{BB962C8B-B14F-4D97-AF65-F5344CB8AC3E}">
        <p14:creationId xmlns:p14="http://schemas.microsoft.com/office/powerpoint/2010/main" val="39200712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9351E-A821-4642-B0AA-816A9E6E17DC}" type="datetimeFigureOut">
              <a:rPr lang="en-DK" smtClean="0"/>
              <a:t>07/03/2024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7A32A-B860-0044-8799-A5AC38E90840}" type="slidenum">
              <a:rPr lang="en-DK" smtClean="0"/>
              <a:t>‹nr.›</a:t>
            </a:fld>
            <a:endParaRPr lang="en-DK"/>
          </a:p>
        </p:txBody>
      </p:sp>
    </p:spTree>
    <p:extLst>
      <p:ext uri="{BB962C8B-B14F-4D97-AF65-F5344CB8AC3E}">
        <p14:creationId xmlns:p14="http://schemas.microsoft.com/office/powerpoint/2010/main" val="224628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arge Hero/Breaker">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E4038346-4CDB-D32B-E41A-D42018529F98}"/>
              </a:ext>
            </a:extLst>
          </p:cNvPr>
          <p:cNvSpPr>
            <a:spLocks noGrp="1"/>
          </p:cNvSpPr>
          <p:nvPr>
            <p:ph type="body" sz="quarter" idx="16" hasCustomPrompt="1"/>
          </p:nvPr>
        </p:nvSpPr>
        <p:spPr>
          <a:xfrm>
            <a:off x="333789" y="332656"/>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pic>
        <p:nvPicPr>
          <p:cNvPr id="6" name="Picture 5">
            <a:extLst>
              <a:ext uri="{FF2B5EF4-FFF2-40B4-BE49-F238E27FC236}">
                <a16:creationId xmlns:a16="http://schemas.microsoft.com/office/drawing/2014/main" id="{DBE4E53C-EA78-E980-4FFB-AA063445C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7" name="TextBox 6">
            <a:extLst>
              <a:ext uri="{FF2B5EF4-FFF2-40B4-BE49-F238E27FC236}">
                <a16:creationId xmlns:a16="http://schemas.microsoft.com/office/drawing/2014/main" id="{8BF95D68-A779-699C-FEA4-FAF3EB7BDB95}"/>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8" name="Graphic 7">
            <a:extLst>
              <a:ext uri="{FF2B5EF4-FFF2-40B4-BE49-F238E27FC236}">
                <a16:creationId xmlns:a16="http://schemas.microsoft.com/office/drawing/2014/main" id="{63025738-2678-2F16-AF4B-D78581C3EE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2050" y="5584246"/>
            <a:ext cx="1407901" cy="941097"/>
          </a:xfrm>
          <a:prstGeom prst="rect">
            <a:avLst/>
          </a:prstGeom>
        </p:spPr>
      </p:pic>
    </p:spTree>
    <p:extLst>
      <p:ext uri="{BB962C8B-B14F-4D97-AF65-F5344CB8AC3E}">
        <p14:creationId xmlns:p14="http://schemas.microsoft.com/office/powerpoint/2010/main" val="4107330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43382344-0869-BB70-0499-0DB2104CB1DC}"/>
              </a:ext>
            </a:extLst>
          </p:cNvPr>
          <p:cNvSpPr>
            <a:spLocks noGrp="1"/>
          </p:cNvSpPr>
          <p:nvPr>
            <p:ph type="chart" sz="quarter" idx="18"/>
          </p:nvPr>
        </p:nvSpPr>
        <p:spPr>
          <a:xfrm>
            <a:off x="3575721" y="333375"/>
            <a:ext cx="8279730" cy="5618163"/>
          </a:xfrm>
          <a:prstGeom prst="rect">
            <a:avLst/>
          </a:prstGeom>
          <a:solidFill>
            <a:schemeClr val="bg1">
              <a:lumMod val="85000"/>
            </a:schemeClr>
          </a:solidFill>
        </p:spPr>
        <p:txBody>
          <a:bodyPr/>
          <a:lstStyle/>
          <a:p>
            <a:r>
              <a:rPr lang="da-DK"/>
              <a:t>Klik på ikonet for at tilføje et diagram</a:t>
            </a:r>
            <a:endParaRPr lang="en-DK"/>
          </a:p>
        </p:txBody>
      </p:sp>
      <p:sp>
        <p:nvSpPr>
          <p:cNvPr id="10" name="Text Placeholder 9">
            <a:extLst>
              <a:ext uri="{FF2B5EF4-FFF2-40B4-BE49-F238E27FC236}">
                <a16:creationId xmlns:a16="http://schemas.microsoft.com/office/drawing/2014/main" id="{577555D5-134F-5F84-1DC0-9DB1DBE0D98A}"/>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defRPr sz="20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11" name="Text Placeholder 9">
            <a:extLst>
              <a:ext uri="{FF2B5EF4-FFF2-40B4-BE49-F238E27FC236}">
                <a16:creationId xmlns:a16="http://schemas.microsoft.com/office/drawing/2014/main" id="{D70076D1-6654-2AC9-104B-DD4EBF0893A5}"/>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1pPr>
            <a:lvl2pPr marL="180000">
              <a:lnSpc>
                <a:spcPts val="1200"/>
              </a:lnSpc>
              <a:defRPr sz="900" b="0" i="0">
                <a:solidFill>
                  <a:srgbClr val="1D1D1D"/>
                </a:solidFill>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3pPr>
            <a:lvl4pPr marL="540000" indent="0">
              <a:lnSpc>
                <a:spcPts val="1200"/>
              </a:lnSpc>
              <a:buFont typeface="+mj-lt"/>
              <a:buNone/>
              <a:defRPr sz="9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2" name="Text Placeholder 9">
            <a:extLst>
              <a:ext uri="{FF2B5EF4-FFF2-40B4-BE49-F238E27FC236}">
                <a16:creationId xmlns:a16="http://schemas.microsoft.com/office/drawing/2014/main" id="{ED417AFB-86DE-486F-D47B-35D8098644B5}"/>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2" name="Picture 1">
            <a:extLst>
              <a:ext uri="{FF2B5EF4-FFF2-40B4-BE49-F238E27FC236}">
                <a16:creationId xmlns:a16="http://schemas.microsoft.com/office/drawing/2014/main" id="{0E0E3416-0504-B33F-7044-CF72E2087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D407CADE-0B68-4624-7D9C-04F77D6719E2}"/>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290105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43382344-0869-BB70-0499-0DB2104CB1DC}"/>
              </a:ext>
            </a:extLst>
          </p:cNvPr>
          <p:cNvSpPr>
            <a:spLocks noGrp="1"/>
          </p:cNvSpPr>
          <p:nvPr>
            <p:ph type="chart" sz="quarter" idx="18"/>
          </p:nvPr>
        </p:nvSpPr>
        <p:spPr>
          <a:xfrm>
            <a:off x="335360" y="333264"/>
            <a:ext cx="8280920" cy="5618163"/>
          </a:xfrm>
          <a:prstGeom prst="rect">
            <a:avLst/>
          </a:prstGeom>
          <a:solidFill>
            <a:schemeClr val="bg1">
              <a:lumMod val="85000"/>
            </a:schemeClr>
          </a:solidFill>
        </p:spPr>
        <p:txBody>
          <a:bodyPr/>
          <a:lstStyle/>
          <a:p>
            <a:r>
              <a:rPr lang="da-DK"/>
              <a:t>Klik på ikonet for at tilføje et diagram</a:t>
            </a:r>
            <a:endParaRPr lang="en-DK"/>
          </a:p>
        </p:txBody>
      </p:sp>
      <p:sp>
        <p:nvSpPr>
          <p:cNvPr id="4" name="Text Placeholder 9">
            <a:extLst>
              <a:ext uri="{FF2B5EF4-FFF2-40B4-BE49-F238E27FC236}">
                <a16:creationId xmlns:a16="http://schemas.microsoft.com/office/drawing/2014/main" id="{5E5A43CB-42E3-B14D-EEA8-DBB07D3ECAA3}"/>
              </a:ext>
            </a:extLst>
          </p:cNvPr>
          <p:cNvSpPr>
            <a:spLocks noGrp="1"/>
          </p:cNvSpPr>
          <p:nvPr>
            <p:ph type="body" sz="quarter" idx="17" hasCustomPrompt="1"/>
          </p:nvPr>
        </p:nvSpPr>
        <p:spPr>
          <a:xfrm>
            <a:off x="8979965" y="1001237"/>
            <a:ext cx="2660651" cy="989747"/>
          </a:xfrm>
          <a:prstGeom prst="rect">
            <a:avLst/>
          </a:prstGeom>
        </p:spPr>
        <p:txBody>
          <a:bodyPr anchor="t" anchorCtr="0"/>
          <a:lstStyle>
            <a:lvl1pPr algn="l">
              <a:defRPr sz="20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5" name="Text Placeholder 9">
            <a:extLst>
              <a:ext uri="{FF2B5EF4-FFF2-40B4-BE49-F238E27FC236}">
                <a16:creationId xmlns:a16="http://schemas.microsoft.com/office/drawing/2014/main" id="{89DCD8E3-9F31-3508-D5B5-4C304992164E}"/>
              </a:ext>
            </a:extLst>
          </p:cNvPr>
          <p:cNvSpPr>
            <a:spLocks noGrp="1"/>
          </p:cNvSpPr>
          <p:nvPr>
            <p:ph type="body" sz="quarter" idx="16" hasCustomPrompt="1"/>
          </p:nvPr>
        </p:nvSpPr>
        <p:spPr>
          <a:xfrm>
            <a:off x="898652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1pPr>
            <a:lvl2pPr marL="180000">
              <a:lnSpc>
                <a:spcPts val="1200"/>
              </a:lnSpc>
              <a:defRPr sz="900" b="0" i="0">
                <a:solidFill>
                  <a:srgbClr val="1D1D1D"/>
                </a:solidFill>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3pPr>
            <a:lvl4pPr marL="540000" indent="0">
              <a:lnSpc>
                <a:spcPts val="1200"/>
              </a:lnSpc>
              <a:buFont typeface="+mj-lt"/>
              <a:buNone/>
              <a:defRPr sz="9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9" name="Text Placeholder 9">
            <a:extLst>
              <a:ext uri="{FF2B5EF4-FFF2-40B4-BE49-F238E27FC236}">
                <a16:creationId xmlns:a16="http://schemas.microsoft.com/office/drawing/2014/main" id="{A5E2210F-F911-4D56-715A-CF5672E05060}"/>
              </a:ext>
            </a:extLst>
          </p:cNvPr>
          <p:cNvSpPr>
            <a:spLocks noGrp="1"/>
          </p:cNvSpPr>
          <p:nvPr>
            <p:ph type="body" sz="quarter" idx="19" hasCustomPrompt="1"/>
          </p:nvPr>
        </p:nvSpPr>
        <p:spPr>
          <a:xfrm>
            <a:off x="897996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2" name="Picture 1">
            <a:extLst>
              <a:ext uri="{FF2B5EF4-FFF2-40B4-BE49-F238E27FC236}">
                <a16:creationId xmlns:a16="http://schemas.microsoft.com/office/drawing/2014/main" id="{172235A5-41C3-75CC-4C59-8EAE4CF9A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6" name="TextBox 5">
            <a:extLst>
              <a:ext uri="{FF2B5EF4-FFF2-40B4-BE49-F238E27FC236}">
                <a16:creationId xmlns:a16="http://schemas.microsoft.com/office/drawing/2014/main" id="{AA93F425-AF51-7172-4908-3A3EE6996C6C}"/>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418100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583388BE-3BBB-588E-8273-AF80C162CC11}"/>
              </a:ext>
            </a:extLst>
          </p:cNvPr>
          <p:cNvSpPr>
            <a:spLocks noGrp="1"/>
          </p:cNvSpPr>
          <p:nvPr>
            <p:ph type="tbl" sz="quarter" idx="18"/>
          </p:nvPr>
        </p:nvSpPr>
        <p:spPr>
          <a:xfrm>
            <a:off x="3575721" y="333375"/>
            <a:ext cx="8279730" cy="5618163"/>
          </a:xfrm>
          <a:prstGeom prst="rect">
            <a:avLst/>
          </a:prstGeom>
          <a:solidFill>
            <a:schemeClr val="bg1">
              <a:lumMod val="85000"/>
            </a:schemeClr>
          </a:solidFill>
        </p:spPr>
        <p:txBody>
          <a:bodyPr/>
          <a:lstStyle>
            <a:lvl1pPr>
              <a:defRPr b="0" i="0">
                <a:latin typeface="DBU" pitchFamily="2" charset="0"/>
              </a:defRPr>
            </a:lvl1pPr>
          </a:lstStyle>
          <a:p>
            <a:r>
              <a:rPr lang="da-DK"/>
              <a:t>Klik på ikonet for at tilføje en tabel</a:t>
            </a:r>
            <a:endParaRPr lang="en-DK" dirty="0"/>
          </a:p>
        </p:txBody>
      </p:sp>
      <p:sp>
        <p:nvSpPr>
          <p:cNvPr id="10" name="Text Placeholder 9">
            <a:extLst>
              <a:ext uri="{FF2B5EF4-FFF2-40B4-BE49-F238E27FC236}">
                <a16:creationId xmlns:a16="http://schemas.microsoft.com/office/drawing/2014/main" id="{B2FE6DFB-379A-7238-389D-FF307434F50C}"/>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defRPr sz="20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11" name="Text Placeholder 9">
            <a:extLst>
              <a:ext uri="{FF2B5EF4-FFF2-40B4-BE49-F238E27FC236}">
                <a16:creationId xmlns:a16="http://schemas.microsoft.com/office/drawing/2014/main" id="{0565B5C5-3FF6-973E-1BA3-40E5615D2022}"/>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1pPr>
            <a:lvl2pPr marL="180000">
              <a:lnSpc>
                <a:spcPts val="1200"/>
              </a:lnSpc>
              <a:defRPr sz="900" b="0" i="0">
                <a:solidFill>
                  <a:srgbClr val="1D1D1D"/>
                </a:solidFill>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3pPr>
            <a:lvl4pPr marL="540000" indent="0">
              <a:lnSpc>
                <a:spcPts val="1200"/>
              </a:lnSpc>
              <a:buFont typeface="+mj-lt"/>
              <a:buNone/>
              <a:defRPr sz="9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2" name="Text Placeholder 9">
            <a:extLst>
              <a:ext uri="{FF2B5EF4-FFF2-40B4-BE49-F238E27FC236}">
                <a16:creationId xmlns:a16="http://schemas.microsoft.com/office/drawing/2014/main" id="{73DC0F31-CD33-9F8A-FAA9-EABD4644FDBD}"/>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2" name="Picture 1">
            <a:extLst>
              <a:ext uri="{FF2B5EF4-FFF2-40B4-BE49-F238E27FC236}">
                <a16:creationId xmlns:a16="http://schemas.microsoft.com/office/drawing/2014/main" id="{723BB328-0242-3655-9F2F-698B320E4E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20066DC7-D3A9-E6FB-709C-55CBDF5C2EED}"/>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100414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E6EACF-D2FF-AB15-B842-B00DA7140592}"/>
              </a:ext>
            </a:extLst>
          </p:cNvPr>
          <p:cNvSpPr>
            <a:spLocks noGrp="1"/>
          </p:cNvSpPr>
          <p:nvPr>
            <p:ph type="subTitle" idx="1" hasCustomPrompt="1"/>
          </p:nvPr>
        </p:nvSpPr>
        <p:spPr>
          <a:xfrm>
            <a:off x="335360" y="264874"/>
            <a:ext cx="11521280" cy="288032"/>
          </a:xfrm>
          <a:prstGeom prst="rect">
            <a:avLst/>
          </a:prstGeom>
        </p:spPr>
        <p:txBody>
          <a:bodyPr lIns="0" tIns="0" rIns="0" bIns="0">
            <a:normAutofit/>
          </a:bodyPr>
          <a:lstStyle>
            <a:lvl1pPr marL="0" indent="0" algn="ctr">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Quote / Goal</a:t>
            </a:r>
            <a:endParaRPr lang="en-DK" dirty="0"/>
          </a:p>
        </p:txBody>
      </p:sp>
      <p:cxnSp>
        <p:nvCxnSpPr>
          <p:cNvPr id="4" name="Straight Connector 3">
            <a:extLst>
              <a:ext uri="{FF2B5EF4-FFF2-40B4-BE49-F238E27FC236}">
                <a16:creationId xmlns:a16="http://schemas.microsoft.com/office/drawing/2014/main" id="{CA31F923-C7F4-CD66-08A6-EA134E81EA23}"/>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B388E14-869A-46CD-C192-4A1F889D1D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9320" y="6413619"/>
            <a:ext cx="1659328" cy="307856"/>
          </a:xfrm>
          <a:prstGeom prst="rect">
            <a:avLst/>
          </a:prstGeom>
        </p:spPr>
      </p:pic>
      <p:sp>
        <p:nvSpPr>
          <p:cNvPr id="5" name="Text Placeholder 9">
            <a:extLst>
              <a:ext uri="{FF2B5EF4-FFF2-40B4-BE49-F238E27FC236}">
                <a16:creationId xmlns:a16="http://schemas.microsoft.com/office/drawing/2014/main" id="{9555055E-B3CF-1F94-E509-C004D95D69F7}"/>
              </a:ext>
            </a:extLst>
          </p:cNvPr>
          <p:cNvSpPr>
            <a:spLocks noGrp="1"/>
          </p:cNvSpPr>
          <p:nvPr>
            <p:ph type="body" sz="quarter" idx="16" hasCustomPrompt="1"/>
          </p:nvPr>
        </p:nvSpPr>
        <p:spPr>
          <a:xfrm>
            <a:off x="1055440" y="836716"/>
            <a:ext cx="10075622" cy="5472591"/>
          </a:xfrm>
          <a:prstGeom prst="rect">
            <a:avLst/>
          </a:prstGeom>
        </p:spPr>
        <p:txBody>
          <a:bodyPr anchor="ctr" anchorCtr="0"/>
          <a:lstStyle>
            <a:lvl1pPr algn="ctr">
              <a:spcBef>
                <a:spcPts val="0"/>
              </a:spcBef>
              <a:defRPr sz="3600" b="1" i="0" cap="all" baseline="0">
                <a:latin typeface="Verdana" panose="020B0604030504040204" pitchFamily="34" charset="0"/>
                <a:ea typeface="Verdana" panose="020B0604030504040204" pitchFamily="34" charset="0"/>
              </a:defRPr>
            </a:lvl1pPr>
            <a:lvl2pPr algn="ctr">
              <a:spcBef>
                <a:spcPts val="0"/>
              </a:spcBef>
              <a:defRPr sz="3600" b="0" i="0" cap="none" baseline="0">
                <a:latin typeface="Verdana" panose="020B0604030504040204" pitchFamily="34" charset="0"/>
                <a:ea typeface="Verdana" panose="020B0604030504040204" pitchFamily="34" charset="0"/>
              </a:defRPr>
            </a:lvl2pPr>
            <a:lvl3pPr algn="ctr">
              <a:spcBef>
                <a:spcPts val="0"/>
              </a:spcBef>
              <a:defRPr sz="900" b="0" i="0" cap="none" baseline="0">
                <a:latin typeface="Verdana" panose="020B0604030504040204" pitchFamily="34" charset="0"/>
                <a:ea typeface="Verdana" panose="020B0604030504040204" pitchFamily="34" charset="0"/>
              </a:defRPr>
            </a:lvl3pPr>
            <a:lvl4pPr marL="0">
              <a:defRPr sz="900" b="0" i="0">
                <a:latin typeface="DBU Wide" pitchFamily="2" charset="0"/>
              </a:defRPr>
            </a:lvl4pPr>
            <a:lvl5pPr>
              <a:defRPr i="0"/>
            </a:lvl5pPr>
          </a:lstStyle>
          <a:p>
            <a:pPr lvl="0"/>
            <a:r>
              <a:rPr lang="en-GB" dirty="0" err="1"/>
              <a:t>Måååål</a:t>
            </a:r>
            <a:endParaRPr lang="en-GB" dirty="0"/>
          </a:p>
          <a:p>
            <a:pPr lvl="1"/>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a:p>
            <a:pPr lvl="2"/>
            <a:r>
              <a:rPr lang="en-GB" dirty="0" err="1">
                <a:effectLst/>
              </a:rPr>
              <a:t>Citeret</a:t>
            </a:r>
            <a:r>
              <a:rPr lang="en-GB" dirty="0">
                <a:effectLst/>
              </a:rPr>
              <a:t> </a:t>
            </a:r>
            <a:r>
              <a:rPr lang="en-GB" dirty="0" err="1">
                <a:effectLst/>
              </a:rPr>
              <a:t>navn</a:t>
            </a:r>
            <a:endParaRPr lang="en-GB" dirty="0">
              <a:effectLst/>
            </a:endParaRPr>
          </a:p>
        </p:txBody>
      </p:sp>
      <p:pic>
        <p:nvPicPr>
          <p:cNvPr id="6" name="Picture 5">
            <a:extLst>
              <a:ext uri="{FF2B5EF4-FFF2-40B4-BE49-F238E27FC236}">
                <a16:creationId xmlns:a16="http://schemas.microsoft.com/office/drawing/2014/main" id="{C193088C-A31C-C699-ED47-E7DA2AFB1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8" name="TextBox 7">
            <a:extLst>
              <a:ext uri="{FF2B5EF4-FFF2-40B4-BE49-F238E27FC236}">
                <a16:creationId xmlns:a16="http://schemas.microsoft.com/office/drawing/2014/main" id="{34F7559D-B4AD-BE9A-2D7B-9673DA794B41}"/>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2" name="Tekstfelt 1">
            <a:extLst>
              <a:ext uri="{FF2B5EF4-FFF2-40B4-BE49-F238E27FC236}">
                <a16:creationId xmlns:a16="http://schemas.microsoft.com/office/drawing/2014/main" id="{ED056433-ECDB-14D9-5F38-D97EBD68212B}"/>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185009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E8460C7C-A8C7-19E5-BF8F-D2D429563D07}"/>
              </a:ext>
            </a:extLst>
          </p:cNvPr>
          <p:cNvSpPr>
            <a:spLocks noGrp="1"/>
          </p:cNvSpPr>
          <p:nvPr>
            <p:ph type="body" sz="quarter" idx="16" hasCustomPrompt="1"/>
          </p:nvPr>
        </p:nvSpPr>
        <p:spPr>
          <a:xfrm>
            <a:off x="333789" y="332656"/>
            <a:ext cx="11521280" cy="6192688"/>
          </a:xfrm>
          <a:prstGeom prst="rect">
            <a:avLst/>
          </a:prstGeom>
        </p:spPr>
        <p:txBody>
          <a:bodyPr anchor="ctr" anchorCtr="0"/>
          <a:lstStyle>
            <a:lvl1pPr algn="ctr">
              <a:spcBef>
                <a:spcPts val="0"/>
              </a:spcBef>
              <a:defRPr sz="10200" b="1" i="0" cap="all" baseline="0">
                <a:latin typeface="Verdana" panose="020B0604030504040204" pitchFamily="34" charset="0"/>
                <a:ea typeface="Verdana" panose="020B0604030504040204" pitchFamily="34" charset="0"/>
              </a:defRPr>
            </a:lvl1pPr>
            <a:lvl2pPr algn="ctr">
              <a:spcBef>
                <a:spcPts val="0"/>
              </a:spcBef>
              <a:defRPr sz="900" b="0" i="0" cap="none" baseline="0">
                <a:solidFill>
                  <a:srgbClr val="1D1D1D"/>
                </a:solidFill>
                <a:latin typeface="Verdana" panose="020B0604030504040204" pitchFamily="34" charset="0"/>
                <a:ea typeface="Verdana" panose="020B0604030504040204" pitchFamily="34" charset="0"/>
              </a:defRPr>
            </a:lvl2pPr>
            <a:lvl3pPr algn="ctr">
              <a:lnSpc>
                <a:spcPct val="100000"/>
              </a:lnSpc>
              <a:spcBef>
                <a:spcPts val="0"/>
              </a:spcBef>
              <a:defRPr sz="900"/>
            </a:lvl3pPr>
          </a:lstStyle>
          <a:p>
            <a:pPr lvl="0"/>
            <a:r>
              <a:rPr lang="en-GB" dirty="0"/>
              <a:t>Pause</a:t>
            </a:r>
          </a:p>
          <a:p>
            <a:pPr lvl="1"/>
            <a:r>
              <a:rPr lang="en-GB" dirty="0">
                <a:effectLst/>
              </a:rPr>
              <a:t>Second Level</a:t>
            </a:r>
          </a:p>
        </p:txBody>
      </p:sp>
    </p:spTree>
    <p:extLst>
      <p:ext uri="{BB962C8B-B14F-4D97-AF65-F5344CB8AC3E}">
        <p14:creationId xmlns:p14="http://schemas.microsoft.com/office/powerpoint/2010/main" val="11695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EBB9A6-187E-F622-F44D-873949B3A76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46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Hero/Breaker">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701016B-B91A-E6B0-5AB4-2B28EFA8DBA0}"/>
              </a:ext>
            </a:extLst>
          </p:cNvPr>
          <p:cNvSpPr>
            <a:spLocks noGrp="1"/>
          </p:cNvSpPr>
          <p:nvPr>
            <p:ph type="body" sz="quarter" idx="16" hasCustomPrompt="1"/>
          </p:nvPr>
        </p:nvSpPr>
        <p:spPr>
          <a:xfrm>
            <a:off x="333789" y="332656"/>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pic>
        <p:nvPicPr>
          <p:cNvPr id="6" name="Picture 5">
            <a:extLst>
              <a:ext uri="{FF2B5EF4-FFF2-40B4-BE49-F238E27FC236}">
                <a16:creationId xmlns:a16="http://schemas.microsoft.com/office/drawing/2014/main" id="{F8C11D02-41B2-0F7E-6FED-18914F32DE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7" name="TextBox 6">
            <a:extLst>
              <a:ext uri="{FF2B5EF4-FFF2-40B4-BE49-F238E27FC236}">
                <a16:creationId xmlns:a16="http://schemas.microsoft.com/office/drawing/2014/main" id="{58E28E1C-C472-9AF7-0DFF-5514EB292D87}"/>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2" name="Graphic 1">
            <a:extLst>
              <a:ext uri="{FF2B5EF4-FFF2-40B4-BE49-F238E27FC236}">
                <a16:creationId xmlns:a16="http://schemas.microsoft.com/office/drawing/2014/main" id="{9ACE0DB5-09CC-796C-FD9F-BFEE288DB98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88446" y="5589239"/>
            <a:ext cx="1411960" cy="936106"/>
          </a:xfrm>
          <a:prstGeom prst="rect">
            <a:avLst/>
          </a:prstGeom>
        </p:spPr>
      </p:pic>
    </p:spTree>
    <p:extLst>
      <p:ext uri="{BB962C8B-B14F-4D97-AF65-F5344CB8AC3E}">
        <p14:creationId xmlns:p14="http://schemas.microsoft.com/office/powerpoint/2010/main" val="325638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rge Hero/Breaker + Image">
    <p:bg>
      <p:bgPr>
        <a:blipFill dpi="0" rotWithShape="1">
          <a:blip r:embed="rId2" cstate="print">
            <a:alphaModFix amt="9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68570F-621B-FCBC-0D84-CAF09C3638A3}"/>
              </a:ext>
            </a:extLst>
          </p:cNvPr>
          <p:cNvSpPr/>
          <p:nvPr userDrawn="1"/>
        </p:nvSpPr>
        <p:spPr>
          <a:xfrm rot="10800000">
            <a:off x="10997" y="0"/>
            <a:ext cx="12192000" cy="685800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9">
            <a:extLst>
              <a:ext uri="{FF2B5EF4-FFF2-40B4-BE49-F238E27FC236}">
                <a16:creationId xmlns:a16="http://schemas.microsoft.com/office/drawing/2014/main" id="{BE199D48-76FB-C107-5470-C123F3F54D10}"/>
              </a:ext>
            </a:extLst>
          </p:cNvPr>
          <p:cNvSpPr>
            <a:spLocks noGrp="1"/>
          </p:cNvSpPr>
          <p:nvPr>
            <p:ph type="body" sz="quarter" idx="16" hasCustomPrompt="1"/>
          </p:nvPr>
        </p:nvSpPr>
        <p:spPr>
          <a:xfrm>
            <a:off x="333789" y="332657"/>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sp>
        <p:nvSpPr>
          <p:cNvPr id="2" name="TextBox 1">
            <a:extLst>
              <a:ext uri="{FF2B5EF4-FFF2-40B4-BE49-F238E27FC236}">
                <a16:creationId xmlns:a16="http://schemas.microsoft.com/office/drawing/2014/main" id="{27BCA3A7-F3AB-21AB-5BAC-C869362A3F8B}"/>
              </a:ext>
            </a:extLst>
          </p:cNvPr>
          <p:cNvSpPr txBox="1"/>
          <p:nvPr userDrawn="1"/>
        </p:nvSpPr>
        <p:spPr>
          <a:xfrm>
            <a:off x="0" y="-1515977"/>
            <a:ext cx="7248128" cy="559594"/>
          </a:xfrm>
          <a:prstGeom prst="rect">
            <a:avLst/>
          </a:prstGeom>
          <a:noFill/>
        </p:spPr>
        <p:txBody>
          <a:bodyPr wrap="square" lIns="0" tIns="0" rIns="0" bIns="0" rtlCol="0" anchor="b">
            <a:spAutoFit/>
          </a:bodyPr>
          <a:lstStyle/>
          <a:p>
            <a:r>
              <a:rPr lang="da-DK" sz="1000" b="1" dirty="0">
                <a:solidFill>
                  <a:srgbClr val="7F7F7F"/>
                </a:solidFill>
              </a:rPr>
              <a:t>Ændre baggrundsbilleder:</a:t>
            </a:r>
            <a:br>
              <a:rPr lang="da-DK" sz="1000" b="1" dirty="0">
                <a:solidFill>
                  <a:srgbClr val="7F7F7F"/>
                </a:solidFill>
              </a:rPr>
            </a:br>
            <a:r>
              <a:rPr lang="da-DK" sz="1000" b="1" dirty="0">
                <a:solidFill>
                  <a:srgbClr val="7F7F7F"/>
                </a:solidFill>
              </a:rPr>
              <a:t>Højreklik</a:t>
            </a:r>
            <a:r>
              <a:rPr lang="da-DK" sz="1000" b="0" dirty="0">
                <a:solidFill>
                  <a:srgbClr val="7F7F7F"/>
                </a:solidFill>
              </a:rPr>
              <a:t> på </a:t>
            </a:r>
            <a:r>
              <a:rPr lang="da-DK" sz="1000" b="0" dirty="0" err="1">
                <a:solidFill>
                  <a:srgbClr val="7F7F7F"/>
                </a:solidFill>
              </a:rPr>
              <a:t>slidet</a:t>
            </a:r>
            <a:r>
              <a:rPr lang="da-DK" sz="1000" b="0" dirty="0">
                <a:solidFill>
                  <a:srgbClr val="7F7F7F"/>
                </a:solidFill>
              </a:rPr>
              <a:t> — Vælg ”</a:t>
            </a:r>
            <a:r>
              <a:rPr lang="da-DK" sz="1000" b="1" dirty="0">
                <a:solidFill>
                  <a:srgbClr val="7F7F7F"/>
                </a:solidFill>
              </a:rPr>
              <a:t>Formater baggrund</a:t>
            </a:r>
            <a:r>
              <a:rPr lang="da-DK" sz="1000" b="0" dirty="0">
                <a:solidFill>
                  <a:srgbClr val="7F7F7F"/>
                </a:solidFill>
              </a:rPr>
              <a:t>” — Klik på ”</a:t>
            </a:r>
            <a:r>
              <a:rPr lang="da-DK" sz="1000" b="1" dirty="0">
                <a:solidFill>
                  <a:srgbClr val="7F7F7F"/>
                </a:solidFill>
              </a:rPr>
              <a:t>Indsæt</a:t>
            </a:r>
            <a:r>
              <a:rPr lang="da-DK" sz="1000" b="0" dirty="0">
                <a:solidFill>
                  <a:srgbClr val="7F7F7F"/>
                </a:solidFill>
              </a:rPr>
              <a:t>”</a:t>
            </a:r>
            <a:br>
              <a:rPr lang="da-DK" sz="1000" b="0" dirty="0">
                <a:solidFill>
                  <a:srgbClr val="7F7F7F"/>
                </a:solidFill>
              </a:rPr>
            </a:br>
            <a:br>
              <a:rPr lang="da-DK" sz="1000" b="0" dirty="0">
                <a:solidFill>
                  <a:srgbClr val="7F7F7F"/>
                </a:solidFill>
              </a:rPr>
            </a:br>
            <a:r>
              <a:rPr lang="da-DK" sz="1000" b="0" dirty="0">
                <a:solidFill>
                  <a:srgbClr val="7F7F7F"/>
                </a:solidFill>
              </a:rPr>
              <a:t>Bredformat billeder anbefales.</a:t>
            </a:r>
            <a:endParaRPr lang="en-DK" sz="1000" b="1" dirty="0">
              <a:solidFill>
                <a:srgbClr val="7F7F7F"/>
              </a:solidFill>
            </a:endParaRPr>
          </a:p>
        </p:txBody>
      </p:sp>
      <p:pic>
        <p:nvPicPr>
          <p:cNvPr id="3" name="Picture 2">
            <a:extLst>
              <a:ext uri="{FF2B5EF4-FFF2-40B4-BE49-F238E27FC236}">
                <a16:creationId xmlns:a16="http://schemas.microsoft.com/office/drawing/2014/main" id="{A90E5800-FA7F-12C4-90A1-2FC9E1E6C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BD7DD1A5-91CD-64B1-703D-C29E5B770283}"/>
              </a:ext>
            </a:extLst>
          </p:cNvPr>
          <p:cNvSpPr txBox="1"/>
          <p:nvPr userDrawn="1"/>
        </p:nvSpPr>
        <p:spPr>
          <a:xfrm>
            <a:off x="683332"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7" name="Graphic 6">
            <a:extLst>
              <a:ext uri="{FF2B5EF4-FFF2-40B4-BE49-F238E27FC236}">
                <a16:creationId xmlns:a16="http://schemas.microsoft.com/office/drawing/2014/main" id="{F4FB8246-87E1-4E4C-470A-97E112CA8E8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8446" y="5589239"/>
            <a:ext cx="1411960" cy="936106"/>
          </a:xfrm>
          <a:prstGeom prst="rect">
            <a:avLst/>
          </a:prstGeom>
        </p:spPr>
      </p:pic>
    </p:spTree>
    <p:extLst>
      <p:ext uri="{BB962C8B-B14F-4D97-AF65-F5344CB8AC3E}">
        <p14:creationId xmlns:p14="http://schemas.microsoft.com/office/powerpoint/2010/main" val="29006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Large Hero/Breaker + Image">
    <p:bg>
      <p:bgPr>
        <a:blipFill dpi="0" rotWithShape="1">
          <a:blip r:embed="rId2" cstate="print">
            <a:alphaModFix amt="9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68570F-621B-FCBC-0D84-CAF09C3638A3}"/>
              </a:ext>
            </a:extLst>
          </p:cNvPr>
          <p:cNvSpPr/>
          <p:nvPr userDrawn="1"/>
        </p:nvSpPr>
        <p:spPr>
          <a:xfrm rot="10800000">
            <a:off x="10997" y="0"/>
            <a:ext cx="12192000" cy="685800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9">
            <a:extLst>
              <a:ext uri="{FF2B5EF4-FFF2-40B4-BE49-F238E27FC236}">
                <a16:creationId xmlns:a16="http://schemas.microsoft.com/office/drawing/2014/main" id="{BE199D48-76FB-C107-5470-C123F3F54D10}"/>
              </a:ext>
            </a:extLst>
          </p:cNvPr>
          <p:cNvSpPr>
            <a:spLocks noGrp="1"/>
          </p:cNvSpPr>
          <p:nvPr>
            <p:ph type="body" sz="quarter" idx="16" hasCustomPrompt="1"/>
          </p:nvPr>
        </p:nvSpPr>
        <p:spPr>
          <a:xfrm>
            <a:off x="333789" y="332657"/>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sp>
        <p:nvSpPr>
          <p:cNvPr id="2" name="TextBox 1">
            <a:extLst>
              <a:ext uri="{FF2B5EF4-FFF2-40B4-BE49-F238E27FC236}">
                <a16:creationId xmlns:a16="http://schemas.microsoft.com/office/drawing/2014/main" id="{27BCA3A7-F3AB-21AB-5BAC-C869362A3F8B}"/>
              </a:ext>
            </a:extLst>
          </p:cNvPr>
          <p:cNvSpPr txBox="1"/>
          <p:nvPr userDrawn="1"/>
        </p:nvSpPr>
        <p:spPr>
          <a:xfrm>
            <a:off x="-4704" y="-1790833"/>
            <a:ext cx="7248128" cy="559594"/>
          </a:xfrm>
          <a:prstGeom prst="rect">
            <a:avLst/>
          </a:prstGeom>
          <a:noFill/>
        </p:spPr>
        <p:txBody>
          <a:bodyPr wrap="square" lIns="0" tIns="0" rIns="0" bIns="0" rtlCol="0" anchor="b">
            <a:spAutoFit/>
          </a:bodyPr>
          <a:lstStyle/>
          <a:p>
            <a:r>
              <a:rPr lang="da-DK" sz="1000" b="1" dirty="0">
                <a:solidFill>
                  <a:srgbClr val="7F7F7F"/>
                </a:solidFill>
              </a:rPr>
              <a:t>Ændre baggrundsbilleder:</a:t>
            </a:r>
            <a:br>
              <a:rPr lang="da-DK" sz="1000" b="1" dirty="0">
                <a:solidFill>
                  <a:srgbClr val="7F7F7F"/>
                </a:solidFill>
              </a:rPr>
            </a:br>
            <a:r>
              <a:rPr lang="da-DK" sz="1000" b="1" dirty="0">
                <a:solidFill>
                  <a:srgbClr val="7F7F7F"/>
                </a:solidFill>
              </a:rPr>
              <a:t>Højreklik</a:t>
            </a:r>
            <a:r>
              <a:rPr lang="da-DK" sz="1000" b="0" dirty="0">
                <a:solidFill>
                  <a:srgbClr val="7F7F7F"/>
                </a:solidFill>
              </a:rPr>
              <a:t> på </a:t>
            </a:r>
            <a:r>
              <a:rPr lang="da-DK" sz="1000" b="0" dirty="0" err="1">
                <a:solidFill>
                  <a:srgbClr val="7F7F7F"/>
                </a:solidFill>
              </a:rPr>
              <a:t>slidet</a:t>
            </a:r>
            <a:r>
              <a:rPr lang="da-DK" sz="1000" b="0" dirty="0">
                <a:solidFill>
                  <a:srgbClr val="7F7F7F"/>
                </a:solidFill>
              </a:rPr>
              <a:t> — Vælg ”</a:t>
            </a:r>
            <a:r>
              <a:rPr lang="da-DK" sz="1000" b="1" dirty="0">
                <a:solidFill>
                  <a:srgbClr val="7F7F7F"/>
                </a:solidFill>
              </a:rPr>
              <a:t>Formater baggrund</a:t>
            </a:r>
            <a:r>
              <a:rPr lang="da-DK" sz="1000" b="0" dirty="0">
                <a:solidFill>
                  <a:srgbClr val="7F7F7F"/>
                </a:solidFill>
              </a:rPr>
              <a:t>” — Klik på ”</a:t>
            </a:r>
            <a:r>
              <a:rPr lang="da-DK" sz="1000" b="1" dirty="0">
                <a:solidFill>
                  <a:srgbClr val="7F7F7F"/>
                </a:solidFill>
              </a:rPr>
              <a:t>Indsæt</a:t>
            </a:r>
            <a:r>
              <a:rPr lang="da-DK" sz="1000" b="0" dirty="0">
                <a:solidFill>
                  <a:srgbClr val="7F7F7F"/>
                </a:solidFill>
              </a:rPr>
              <a:t>”</a:t>
            </a:r>
            <a:br>
              <a:rPr lang="da-DK" sz="1000" b="0" dirty="0">
                <a:solidFill>
                  <a:srgbClr val="7F7F7F"/>
                </a:solidFill>
              </a:rPr>
            </a:br>
            <a:br>
              <a:rPr lang="da-DK" sz="1000" b="0" dirty="0">
                <a:solidFill>
                  <a:srgbClr val="7F7F7F"/>
                </a:solidFill>
              </a:rPr>
            </a:br>
            <a:r>
              <a:rPr lang="da-DK" sz="1000" b="0" dirty="0">
                <a:solidFill>
                  <a:srgbClr val="7F7F7F"/>
                </a:solidFill>
              </a:rPr>
              <a:t>Bredformat billeder anbefales.</a:t>
            </a:r>
            <a:endParaRPr lang="en-DK" sz="1000" b="1" dirty="0">
              <a:solidFill>
                <a:srgbClr val="7F7F7F"/>
              </a:solidFill>
            </a:endParaRPr>
          </a:p>
        </p:txBody>
      </p:sp>
      <p:pic>
        <p:nvPicPr>
          <p:cNvPr id="3" name="Picture 2">
            <a:extLst>
              <a:ext uri="{FF2B5EF4-FFF2-40B4-BE49-F238E27FC236}">
                <a16:creationId xmlns:a16="http://schemas.microsoft.com/office/drawing/2014/main" id="{A90E5800-FA7F-12C4-90A1-2FC9E1E6C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BD7DD1A5-91CD-64B1-703D-C29E5B770283}"/>
              </a:ext>
            </a:extLst>
          </p:cNvPr>
          <p:cNvSpPr txBox="1"/>
          <p:nvPr userDrawn="1"/>
        </p:nvSpPr>
        <p:spPr>
          <a:xfrm>
            <a:off x="683332"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7" name="Graphic 6">
            <a:extLst>
              <a:ext uri="{FF2B5EF4-FFF2-40B4-BE49-F238E27FC236}">
                <a16:creationId xmlns:a16="http://schemas.microsoft.com/office/drawing/2014/main" id="{F4FB8246-87E1-4E4C-470A-97E112CA8E8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8446" y="5589239"/>
            <a:ext cx="1411960" cy="936106"/>
          </a:xfrm>
          <a:prstGeom prst="rect">
            <a:avLst/>
          </a:prstGeom>
        </p:spPr>
      </p:pic>
    </p:spTree>
    <p:extLst>
      <p:ext uri="{BB962C8B-B14F-4D97-AF65-F5344CB8AC3E}">
        <p14:creationId xmlns:p14="http://schemas.microsoft.com/office/powerpoint/2010/main" val="334995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arge Hero/Breaker + Image">
    <p:bg>
      <p:bgPr>
        <a:blipFill dpi="0" rotWithShape="1">
          <a:blip r:embed="rId2" cstate="print">
            <a:alphaModFix amt="9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68570F-621B-FCBC-0D84-CAF09C3638A3}"/>
              </a:ext>
            </a:extLst>
          </p:cNvPr>
          <p:cNvSpPr/>
          <p:nvPr userDrawn="1"/>
        </p:nvSpPr>
        <p:spPr>
          <a:xfrm rot="10800000">
            <a:off x="0" y="0"/>
            <a:ext cx="12192000" cy="685800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9">
            <a:extLst>
              <a:ext uri="{FF2B5EF4-FFF2-40B4-BE49-F238E27FC236}">
                <a16:creationId xmlns:a16="http://schemas.microsoft.com/office/drawing/2014/main" id="{BE199D48-76FB-C107-5470-C123F3F54D10}"/>
              </a:ext>
            </a:extLst>
          </p:cNvPr>
          <p:cNvSpPr>
            <a:spLocks noGrp="1"/>
          </p:cNvSpPr>
          <p:nvPr>
            <p:ph type="body" sz="quarter" idx="16" hasCustomPrompt="1"/>
          </p:nvPr>
        </p:nvSpPr>
        <p:spPr>
          <a:xfrm>
            <a:off x="335360" y="332657"/>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sp>
        <p:nvSpPr>
          <p:cNvPr id="2" name="TextBox 1">
            <a:extLst>
              <a:ext uri="{FF2B5EF4-FFF2-40B4-BE49-F238E27FC236}">
                <a16:creationId xmlns:a16="http://schemas.microsoft.com/office/drawing/2014/main" id="{27BCA3A7-F3AB-21AB-5BAC-C869362A3F8B}"/>
              </a:ext>
            </a:extLst>
          </p:cNvPr>
          <p:cNvSpPr txBox="1"/>
          <p:nvPr userDrawn="1"/>
        </p:nvSpPr>
        <p:spPr>
          <a:xfrm>
            <a:off x="0" y="-1515977"/>
            <a:ext cx="7248128" cy="559594"/>
          </a:xfrm>
          <a:prstGeom prst="rect">
            <a:avLst/>
          </a:prstGeom>
          <a:noFill/>
        </p:spPr>
        <p:txBody>
          <a:bodyPr wrap="square" lIns="0" tIns="0" rIns="0" bIns="0" rtlCol="0" anchor="b">
            <a:spAutoFit/>
          </a:bodyPr>
          <a:lstStyle/>
          <a:p>
            <a:r>
              <a:rPr lang="da-DK" sz="1000" b="1" dirty="0">
                <a:solidFill>
                  <a:srgbClr val="7F7F7F"/>
                </a:solidFill>
              </a:rPr>
              <a:t>Ændre baggrundsbilleder:</a:t>
            </a:r>
            <a:br>
              <a:rPr lang="da-DK" sz="1000" b="1" dirty="0">
                <a:solidFill>
                  <a:srgbClr val="7F7F7F"/>
                </a:solidFill>
              </a:rPr>
            </a:br>
            <a:r>
              <a:rPr lang="da-DK" sz="1000" b="1" dirty="0">
                <a:solidFill>
                  <a:srgbClr val="7F7F7F"/>
                </a:solidFill>
              </a:rPr>
              <a:t>Højreklik</a:t>
            </a:r>
            <a:r>
              <a:rPr lang="da-DK" sz="1000" b="0" dirty="0">
                <a:solidFill>
                  <a:srgbClr val="7F7F7F"/>
                </a:solidFill>
              </a:rPr>
              <a:t> på </a:t>
            </a:r>
            <a:r>
              <a:rPr lang="da-DK" sz="1000" b="0" dirty="0" err="1">
                <a:solidFill>
                  <a:srgbClr val="7F7F7F"/>
                </a:solidFill>
              </a:rPr>
              <a:t>slidet</a:t>
            </a:r>
            <a:r>
              <a:rPr lang="da-DK" sz="1000" b="0" dirty="0">
                <a:solidFill>
                  <a:srgbClr val="7F7F7F"/>
                </a:solidFill>
              </a:rPr>
              <a:t> — Vælg ”</a:t>
            </a:r>
            <a:r>
              <a:rPr lang="da-DK" sz="1000" b="1" dirty="0">
                <a:solidFill>
                  <a:srgbClr val="7F7F7F"/>
                </a:solidFill>
              </a:rPr>
              <a:t>Formater baggrund</a:t>
            </a:r>
            <a:r>
              <a:rPr lang="da-DK" sz="1000" b="0" dirty="0">
                <a:solidFill>
                  <a:srgbClr val="7F7F7F"/>
                </a:solidFill>
              </a:rPr>
              <a:t>” — Klik på ”</a:t>
            </a:r>
            <a:r>
              <a:rPr lang="da-DK" sz="1000" b="1" dirty="0">
                <a:solidFill>
                  <a:srgbClr val="7F7F7F"/>
                </a:solidFill>
              </a:rPr>
              <a:t>Indsæt</a:t>
            </a:r>
            <a:r>
              <a:rPr lang="da-DK" sz="1000" b="0" dirty="0">
                <a:solidFill>
                  <a:srgbClr val="7F7F7F"/>
                </a:solidFill>
              </a:rPr>
              <a:t>”</a:t>
            </a:r>
            <a:br>
              <a:rPr lang="da-DK" sz="1000" b="0" dirty="0">
                <a:solidFill>
                  <a:srgbClr val="7F7F7F"/>
                </a:solidFill>
              </a:rPr>
            </a:br>
            <a:br>
              <a:rPr lang="da-DK" sz="1000" b="0" dirty="0">
                <a:solidFill>
                  <a:srgbClr val="7F7F7F"/>
                </a:solidFill>
              </a:rPr>
            </a:br>
            <a:r>
              <a:rPr lang="da-DK" sz="1000" b="0" dirty="0">
                <a:solidFill>
                  <a:srgbClr val="7F7F7F"/>
                </a:solidFill>
              </a:rPr>
              <a:t>Bredformat billeder anbefales.</a:t>
            </a:r>
            <a:endParaRPr lang="en-DK" sz="1000" b="1" dirty="0">
              <a:solidFill>
                <a:srgbClr val="7F7F7F"/>
              </a:solidFill>
            </a:endParaRPr>
          </a:p>
        </p:txBody>
      </p:sp>
      <p:pic>
        <p:nvPicPr>
          <p:cNvPr id="3" name="Picture 2">
            <a:extLst>
              <a:ext uri="{FF2B5EF4-FFF2-40B4-BE49-F238E27FC236}">
                <a16:creationId xmlns:a16="http://schemas.microsoft.com/office/drawing/2014/main" id="{A90E5800-FA7F-12C4-90A1-2FC9E1E6C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BD7DD1A5-91CD-64B1-703D-C29E5B770283}"/>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7" name="Graphic 6">
            <a:extLst>
              <a:ext uri="{FF2B5EF4-FFF2-40B4-BE49-F238E27FC236}">
                <a16:creationId xmlns:a16="http://schemas.microsoft.com/office/drawing/2014/main" id="{F4FB8246-87E1-4E4C-470A-97E112CA8E8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8446" y="5589239"/>
            <a:ext cx="1411960" cy="936106"/>
          </a:xfrm>
          <a:prstGeom prst="rect">
            <a:avLst/>
          </a:prstGeom>
        </p:spPr>
      </p:pic>
    </p:spTree>
    <p:extLst>
      <p:ext uri="{BB962C8B-B14F-4D97-AF65-F5344CB8AC3E}">
        <p14:creationId xmlns:p14="http://schemas.microsoft.com/office/powerpoint/2010/main" val="138958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5BB3BD-947C-CA80-7E0F-CD212462D534}"/>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4974806F-B3DE-366B-78B6-33380E4BF981}"/>
              </a:ext>
            </a:extLst>
          </p:cNvPr>
          <p:cNvSpPr>
            <a:spLocks noGrp="1"/>
          </p:cNvSpPr>
          <p:nvPr>
            <p:ph type="pic" sz="quarter" idx="13"/>
          </p:nvPr>
        </p:nvSpPr>
        <p:spPr>
          <a:xfrm>
            <a:off x="6095214" y="332662"/>
            <a:ext cx="5761037" cy="5616614"/>
          </a:xfrm>
          <a:prstGeom prst="rect">
            <a:avLst/>
          </a:prstGeom>
          <a:solidFill>
            <a:schemeClr val="bg1">
              <a:lumMod val="85000"/>
            </a:schemeClr>
          </a:solidFill>
        </p:spPr>
        <p:txBody>
          <a:bodyPr/>
          <a:lstStyle/>
          <a:p>
            <a:r>
              <a:rPr lang="da-DK"/>
              <a:t>Klik på ikonet for at tilføje et billede</a:t>
            </a:r>
            <a:endParaRPr lang="en-DK" dirty="0"/>
          </a:p>
        </p:txBody>
      </p:sp>
      <p:sp>
        <p:nvSpPr>
          <p:cNvPr id="2" name="Text Placeholder 9">
            <a:extLst>
              <a:ext uri="{FF2B5EF4-FFF2-40B4-BE49-F238E27FC236}">
                <a16:creationId xmlns:a16="http://schemas.microsoft.com/office/drawing/2014/main" id="{B2287ED5-2D49-DED3-E317-6B4420F9019F}"/>
              </a:ext>
            </a:extLst>
          </p:cNvPr>
          <p:cNvSpPr>
            <a:spLocks noGrp="1"/>
          </p:cNvSpPr>
          <p:nvPr>
            <p:ph type="body" sz="quarter" idx="16" hasCustomPrompt="1"/>
          </p:nvPr>
        </p:nvSpPr>
        <p:spPr>
          <a:xfrm>
            <a:off x="551384" y="548679"/>
            <a:ext cx="4968552" cy="5256586"/>
          </a:xfrm>
          <a:prstGeom prst="rect">
            <a:avLst/>
          </a:prstGeom>
        </p:spPr>
        <p:txBody>
          <a:bodyPr anchor="ctr" anchorCtr="0"/>
          <a:lstStyle>
            <a:lvl1pPr algn="ctr">
              <a:defRPr sz="3600" b="1" i="0" cap="all" baseline="0">
                <a:latin typeface="Verdana" panose="020B0604030504040204" pitchFamily="34" charset="0"/>
                <a:ea typeface="Verdana" panose="020B0604030504040204" pitchFamily="34" charset="0"/>
              </a:defRPr>
            </a:lvl1pPr>
            <a:lvl2pPr algn="ctr">
              <a:spcBef>
                <a:spcPts val="0"/>
              </a:spcBef>
              <a:defRPr sz="3600" b="0" i="0" cap="none" baseline="0">
                <a:latin typeface="Verdana" panose="020B0604030504040204" pitchFamily="34" charset="0"/>
                <a:ea typeface="Verdana" panose="020B0604030504040204" pitchFamily="34" charset="0"/>
              </a:defRPr>
            </a:lvl2pPr>
            <a:lvl3pPr algn="ctr">
              <a:spcBef>
                <a:spcPts val="0"/>
              </a:spcBef>
              <a:defRPr>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p:txBody>
      </p:sp>
      <p:pic>
        <p:nvPicPr>
          <p:cNvPr id="3" name="Graphic 2">
            <a:extLst>
              <a:ext uri="{FF2B5EF4-FFF2-40B4-BE49-F238E27FC236}">
                <a16:creationId xmlns:a16="http://schemas.microsoft.com/office/drawing/2014/main" id="{C9A0CBCA-0D29-5872-2608-7AD473DDCC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9320" y="6413619"/>
            <a:ext cx="1659328" cy="307856"/>
          </a:xfrm>
          <a:prstGeom prst="rect">
            <a:avLst/>
          </a:prstGeom>
        </p:spPr>
      </p:pic>
      <p:pic>
        <p:nvPicPr>
          <p:cNvPr id="9" name="Picture 8">
            <a:extLst>
              <a:ext uri="{FF2B5EF4-FFF2-40B4-BE49-F238E27FC236}">
                <a16:creationId xmlns:a16="http://schemas.microsoft.com/office/drawing/2014/main" id="{B7C0B7CF-F963-055D-F527-A17B015702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75456"/>
            <a:ext cx="458233" cy="232873"/>
          </a:xfrm>
          <a:prstGeom prst="rect">
            <a:avLst/>
          </a:prstGeom>
        </p:spPr>
      </p:pic>
      <p:sp>
        <p:nvSpPr>
          <p:cNvPr id="10" name="TextBox 9">
            <a:extLst>
              <a:ext uri="{FF2B5EF4-FFF2-40B4-BE49-F238E27FC236}">
                <a16:creationId xmlns:a16="http://schemas.microsoft.com/office/drawing/2014/main" id="{BE68E3BD-BE1E-456A-BC8B-4C3D82E02749}"/>
              </a:ext>
            </a:extLst>
          </p:cNvPr>
          <p:cNvSpPr txBox="1"/>
          <p:nvPr userDrawn="1"/>
        </p:nvSpPr>
        <p:spPr>
          <a:xfrm>
            <a:off x="693606" y="-617601"/>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5" name="Tekstfelt 4">
            <a:extLst>
              <a:ext uri="{FF2B5EF4-FFF2-40B4-BE49-F238E27FC236}">
                <a16:creationId xmlns:a16="http://schemas.microsoft.com/office/drawing/2014/main" id="{2675AAA4-BF2C-9A81-4518-7152376BA318}"/>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1700141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Large Hero/Breaker + Image">
    <p:bg>
      <p:bgPr>
        <a:blipFill dpi="0" rotWithShape="1">
          <a:blip r:embed="rId2" cstate="print">
            <a:alphaModFix amt="9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68570F-621B-FCBC-0D84-CAF09C3638A3}"/>
              </a:ext>
            </a:extLst>
          </p:cNvPr>
          <p:cNvSpPr/>
          <p:nvPr userDrawn="1"/>
        </p:nvSpPr>
        <p:spPr>
          <a:xfrm rot="10800000">
            <a:off x="0" y="0"/>
            <a:ext cx="12192000" cy="685800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9">
            <a:extLst>
              <a:ext uri="{FF2B5EF4-FFF2-40B4-BE49-F238E27FC236}">
                <a16:creationId xmlns:a16="http://schemas.microsoft.com/office/drawing/2014/main" id="{BE199D48-76FB-C107-5470-C123F3F54D10}"/>
              </a:ext>
            </a:extLst>
          </p:cNvPr>
          <p:cNvSpPr>
            <a:spLocks noGrp="1"/>
          </p:cNvSpPr>
          <p:nvPr>
            <p:ph type="body" sz="quarter" idx="16" hasCustomPrompt="1"/>
          </p:nvPr>
        </p:nvSpPr>
        <p:spPr>
          <a:xfrm>
            <a:off x="335360" y="332657"/>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sp>
        <p:nvSpPr>
          <p:cNvPr id="2" name="TextBox 1">
            <a:extLst>
              <a:ext uri="{FF2B5EF4-FFF2-40B4-BE49-F238E27FC236}">
                <a16:creationId xmlns:a16="http://schemas.microsoft.com/office/drawing/2014/main" id="{27BCA3A7-F3AB-21AB-5BAC-C869362A3F8B}"/>
              </a:ext>
            </a:extLst>
          </p:cNvPr>
          <p:cNvSpPr txBox="1"/>
          <p:nvPr userDrawn="1"/>
        </p:nvSpPr>
        <p:spPr>
          <a:xfrm>
            <a:off x="0" y="-1515977"/>
            <a:ext cx="7248128" cy="559594"/>
          </a:xfrm>
          <a:prstGeom prst="rect">
            <a:avLst/>
          </a:prstGeom>
          <a:noFill/>
        </p:spPr>
        <p:txBody>
          <a:bodyPr wrap="square" lIns="0" tIns="0" rIns="0" bIns="0" rtlCol="0" anchor="b">
            <a:spAutoFit/>
          </a:bodyPr>
          <a:lstStyle/>
          <a:p>
            <a:r>
              <a:rPr lang="da-DK" sz="1000" b="1" dirty="0">
                <a:solidFill>
                  <a:srgbClr val="7F7F7F"/>
                </a:solidFill>
              </a:rPr>
              <a:t>Ændre baggrundsbilleder:</a:t>
            </a:r>
            <a:br>
              <a:rPr lang="da-DK" sz="1000" b="1" dirty="0">
                <a:solidFill>
                  <a:srgbClr val="7F7F7F"/>
                </a:solidFill>
              </a:rPr>
            </a:br>
            <a:r>
              <a:rPr lang="da-DK" sz="1000" b="1" dirty="0">
                <a:solidFill>
                  <a:srgbClr val="7F7F7F"/>
                </a:solidFill>
              </a:rPr>
              <a:t>Højreklik</a:t>
            </a:r>
            <a:r>
              <a:rPr lang="da-DK" sz="1000" b="0" dirty="0">
                <a:solidFill>
                  <a:srgbClr val="7F7F7F"/>
                </a:solidFill>
              </a:rPr>
              <a:t> på </a:t>
            </a:r>
            <a:r>
              <a:rPr lang="da-DK" sz="1000" b="0" dirty="0" err="1">
                <a:solidFill>
                  <a:srgbClr val="7F7F7F"/>
                </a:solidFill>
              </a:rPr>
              <a:t>slidet</a:t>
            </a:r>
            <a:r>
              <a:rPr lang="da-DK" sz="1000" b="0" dirty="0">
                <a:solidFill>
                  <a:srgbClr val="7F7F7F"/>
                </a:solidFill>
              </a:rPr>
              <a:t> — Vælg ”</a:t>
            </a:r>
            <a:r>
              <a:rPr lang="da-DK" sz="1000" b="1" dirty="0">
                <a:solidFill>
                  <a:srgbClr val="7F7F7F"/>
                </a:solidFill>
              </a:rPr>
              <a:t>Formater baggrund</a:t>
            </a:r>
            <a:r>
              <a:rPr lang="da-DK" sz="1000" b="0" dirty="0">
                <a:solidFill>
                  <a:srgbClr val="7F7F7F"/>
                </a:solidFill>
              </a:rPr>
              <a:t>” — Klik på ”</a:t>
            </a:r>
            <a:r>
              <a:rPr lang="da-DK" sz="1000" b="1" dirty="0">
                <a:solidFill>
                  <a:srgbClr val="7F7F7F"/>
                </a:solidFill>
              </a:rPr>
              <a:t>Indsæt</a:t>
            </a:r>
            <a:r>
              <a:rPr lang="da-DK" sz="1000" b="0" dirty="0">
                <a:solidFill>
                  <a:srgbClr val="7F7F7F"/>
                </a:solidFill>
              </a:rPr>
              <a:t>”</a:t>
            </a:r>
            <a:br>
              <a:rPr lang="da-DK" sz="1000" b="0" dirty="0">
                <a:solidFill>
                  <a:srgbClr val="7F7F7F"/>
                </a:solidFill>
              </a:rPr>
            </a:br>
            <a:br>
              <a:rPr lang="da-DK" sz="1000" b="0" dirty="0">
                <a:solidFill>
                  <a:srgbClr val="7F7F7F"/>
                </a:solidFill>
              </a:rPr>
            </a:br>
            <a:r>
              <a:rPr lang="da-DK" sz="1000" b="0" dirty="0">
                <a:solidFill>
                  <a:srgbClr val="7F7F7F"/>
                </a:solidFill>
              </a:rPr>
              <a:t>Bredformat billeder anbefales.</a:t>
            </a:r>
            <a:endParaRPr lang="en-DK" sz="1000" b="1" dirty="0">
              <a:solidFill>
                <a:srgbClr val="7F7F7F"/>
              </a:solidFill>
            </a:endParaRPr>
          </a:p>
        </p:txBody>
      </p:sp>
      <p:pic>
        <p:nvPicPr>
          <p:cNvPr id="3" name="Picture 2">
            <a:extLst>
              <a:ext uri="{FF2B5EF4-FFF2-40B4-BE49-F238E27FC236}">
                <a16:creationId xmlns:a16="http://schemas.microsoft.com/office/drawing/2014/main" id="{A90E5800-FA7F-12C4-90A1-2FC9E1E6C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BD7DD1A5-91CD-64B1-703D-C29E5B770283}"/>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7" name="Graphic 6">
            <a:extLst>
              <a:ext uri="{FF2B5EF4-FFF2-40B4-BE49-F238E27FC236}">
                <a16:creationId xmlns:a16="http://schemas.microsoft.com/office/drawing/2014/main" id="{F4FB8246-87E1-4E4C-470A-97E112CA8E8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8446" y="5589239"/>
            <a:ext cx="1411960" cy="936106"/>
          </a:xfrm>
          <a:prstGeom prst="rect">
            <a:avLst/>
          </a:prstGeom>
        </p:spPr>
      </p:pic>
    </p:spTree>
    <p:extLst>
      <p:ext uri="{BB962C8B-B14F-4D97-AF65-F5344CB8AC3E}">
        <p14:creationId xmlns:p14="http://schemas.microsoft.com/office/powerpoint/2010/main" val="428094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Large Hero/Breaker + Image">
    <p:bg>
      <p:bgPr>
        <a:blipFill dpi="0" rotWithShape="1">
          <a:blip r:embed="rId2" cstate="print">
            <a:alphaModFix amt="9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68570F-621B-FCBC-0D84-CAF09C3638A3}"/>
              </a:ext>
            </a:extLst>
          </p:cNvPr>
          <p:cNvSpPr/>
          <p:nvPr userDrawn="1"/>
        </p:nvSpPr>
        <p:spPr>
          <a:xfrm rot="10800000">
            <a:off x="0" y="0"/>
            <a:ext cx="12192000" cy="685800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9">
            <a:extLst>
              <a:ext uri="{FF2B5EF4-FFF2-40B4-BE49-F238E27FC236}">
                <a16:creationId xmlns:a16="http://schemas.microsoft.com/office/drawing/2014/main" id="{BE199D48-76FB-C107-5470-C123F3F54D10}"/>
              </a:ext>
            </a:extLst>
          </p:cNvPr>
          <p:cNvSpPr>
            <a:spLocks noGrp="1"/>
          </p:cNvSpPr>
          <p:nvPr>
            <p:ph type="body" sz="quarter" idx="16" hasCustomPrompt="1"/>
          </p:nvPr>
        </p:nvSpPr>
        <p:spPr>
          <a:xfrm>
            <a:off x="335360" y="332657"/>
            <a:ext cx="11521280" cy="6192688"/>
          </a:xfrm>
          <a:prstGeom prst="rect">
            <a:avLst/>
          </a:prstGeom>
        </p:spPr>
        <p:txBody>
          <a:bodyPr anchor="ctr" anchorCtr="0"/>
          <a:lstStyle>
            <a:lvl1pPr algn="ctr">
              <a:spcBef>
                <a:spcPts val="0"/>
              </a:spcBef>
              <a:defRPr sz="6000" b="1" i="0" cap="all" baseline="0">
                <a:latin typeface="Verdana" panose="020B0604030504040204" pitchFamily="34" charset="0"/>
                <a:ea typeface="Verdana" panose="020B0604030504040204" pitchFamily="34" charset="0"/>
              </a:defRPr>
            </a:lvl1pPr>
            <a:lvl2pPr algn="ctr">
              <a:spcBef>
                <a:spcPts val="0"/>
              </a:spcBef>
              <a:defRPr sz="6000" b="0" i="0" cap="none" baseline="0">
                <a:latin typeface="Verdana" panose="020B0604030504040204" pitchFamily="34" charset="0"/>
                <a:ea typeface="Verdana" panose="020B0604030504040204" pitchFamily="34" charset="0"/>
              </a:defRPr>
            </a:lvl2pPr>
            <a:lvl3pPr algn="ctr">
              <a:lnSpc>
                <a:spcPts val="1200"/>
              </a:lnSpc>
              <a:spcBef>
                <a:spcPts val="0"/>
              </a:spcBef>
              <a:defRPr sz="900">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a:p>
            <a:pPr lvl="2"/>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p>
          <a:p>
            <a:pPr lvl="2"/>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p:txBody>
      </p:sp>
      <p:sp>
        <p:nvSpPr>
          <p:cNvPr id="2" name="TextBox 1">
            <a:extLst>
              <a:ext uri="{FF2B5EF4-FFF2-40B4-BE49-F238E27FC236}">
                <a16:creationId xmlns:a16="http://schemas.microsoft.com/office/drawing/2014/main" id="{27BCA3A7-F3AB-21AB-5BAC-C869362A3F8B}"/>
              </a:ext>
            </a:extLst>
          </p:cNvPr>
          <p:cNvSpPr txBox="1"/>
          <p:nvPr userDrawn="1"/>
        </p:nvSpPr>
        <p:spPr>
          <a:xfrm>
            <a:off x="0" y="-1515977"/>
            <a:ext cx="7248128" cy="559594"/>
          </a:xfrm>
          <a:prstGeom prst="rect">
            <a:avLst/>
          </a:prstGeom>
          <a:noFill/>
        </p:spPr>
        <p:txBody>
          <a:bodyPr wrap="square" lIns="0" tIns="0" rIns="0" bIns="0" rtlCol="0" anchor="b">
            <a:spAutoFit/>
          </a:bodyPr>
          <a:lstStyle/>
          <a:p>
            <a:r>
              <a:rPr lang="da-DK" sz="1000" b="1" dirty="0">
                <a:solidFill>
                  <a:srgbClr val="7F7F7F"/>
                </a:solidFill>
              </a:rPr>
              <a:t>Ændre baggrundsbilleder:</a:t>
            </a:r>
            <a:br>
              <a:rPr lang="da-DK" sz="1000" b="1" dirty="0">
                <a:solidFill>
                  <a:srgbClr val="7F7F7F"/>
                </a:solidFill>
              </a:rPr>
            </a:br>
            <a:r>
              <a:rPr lang="da-DK" sz="1000" b="1" dirty="0">
                <a:solidFill>
                  <a:srgbClr val="7F7F7F"/>
                </a:solidFill>
              </a:rPr>
              <a:t>Højreklik</a:t>
            </a:r>
            <a:r>
              <a:rPr lang="da-DK" sz="1000" b="0" dirty="0">
                <a:solidFill>
                  <a:srgbClr val="7F7F7F"/>
                </a:solidFill>
              </a:rPr>
              <a:t> på </a:t>
            </a:r>
            <a:r>
              <a:rPr lang="da-DK" sz="1000" b="0" dirty="0" err="1">
                <a:solidFill>
                  <a:srgbClr val="7F7F7F"/>
                </a:solidFill>
              </a:rPr>
              <a:t>slidet</a:t>
            </a:r>
            <a:r>
              <a:rPr lang="da-DK" sz="1000" b="0" dirty="0">
                <a:solidFill>
                  <a:srgbClr val="7F7F7F"/>
                </a:solidFill>
              </a:rPr>
              <a:t> — Vælg ”</a:t>
            </a:r>
            <a:r>
              <a:rPr lang="da-DK" sz="1000" b="1" dirty="0">
                <a:solidFill>
                  <a:srgbClr val="7F7F7F"/>
                </a:solidFill>
              </a:rPr>
              <a:t>Formater baggrund</a:t>
            </a:r>
            <a:r>
              <a:rPr lang="da-DK" sz="1000" b="0" dirty="0">
                <a:solidFill>
                  <a:srgbClr val="7F7F7F"/>
                </a:solidFill>
              </a:rPr>
              <a:t>” — Klik på ”</a:t>
            </a:r>
            <a:r>
              <a:rPr lang="da-DK" sz="1000" b="1" dirty="0">
                <a:solidFill>
                  <a:srgbClr val="7F7F7F"/>
                </a:solidFill>
              </a:rPr>
              <a:t>Indsæt</a:t>
            </a:r>
            <a:r>
              <a:rPr lang="da-DK" sz="1000" b="0" dirty="0">
                <a:solidFill>
                  <a:srgbClr val="7F7F7F"/>
                </a:solidFill>
              </a:rPr>
              <a:t>”</a:t>
            </a:r>
            <a:br>
              <a:rPr lang="da-DK" sz="1000" b="0" dirty="0">
                <a:solidFill>
                  <a:srgbClr val="7F7F7F"/>
                </a:solidFill>
              </a:rPr>
            </a:br>
            <a:br>
              <a:rPr lang="da-DK" sz="1000" b="0" dirty="0">
                <a:solidFill>
                  <a:srgbClr val="7F7F7F"/>
                </a:solidFill>
              </a:rPr>
            </a:br>
            <a:r>
              <a:rPr lang="da-DK" sz="1000" b="0" dirty="0">
                <a:solidFill>
                  <a:srgbClr val="7F7F7F"/>
                </a:solidFill>
              </a:rPr>
              <a:t>Bredformat billeder anbefales.</a:t>
            </a:r>
            <a:endParaRPr lang="en-DK" sz="1000" b="1" dirty="0">
              <a:solidFill>
                <a:srgbClr val="7F7F7F"/>
              </a:solidFill>
            </a:endParaRPr>
          </a:p>
        </p:txBody>
      </p:sp>
      <p:pic>
        <p:nvPicPr>
          <p:cNvPr id="3" name="Picture 2">
            <a:extLst>
              <a:ext uri="{FF2B5EF4-FFF2-40B4-BE49-F238E27FC236}">
                <a16:creationId xmlns:a16="http://schemas.microsoft.com/office/drawing/2014/main" id="{A90E5800-FA7F-12C4-90A1-2FC9E1E6C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BD7DD1A5-91CD-64B1-703D-C29E5B770283}"/>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pic>
        <p:nvPicPr>
          <p:cNvPr id="7" name="Graphic 6">
            <a:extLst>
              <a:ext uri="{FF2B5EF4-FFF2-40B4-BE49-F238E27FC236}">
                <a16:creationId xmlns:a16="http://schemas.microsoft.com/office/drawing/2014/main" id="{F4FB8246-87E1-4E4C-470A-97E112CA8E8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8446" y="5589239"/>
            <a:ext cx="1411960" cy="936106"/>
          </a:xfrm>
          <a:prstGeom prst="rect">
            <a:avLst/>
          </a:prstGeom>
        </p:spPr>
      </p:pic>
    </p:spTree>
    <p:extLst>
      <p:ext uri="{BB962C8B-B14F-4D97-AF65-F5344CB8AC3E}">
        <p14:creationId xmlns:p14="http://schemas.microsoft.com/office/powerpoint/2010/main" val="3062521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5BB3BD-947C-CA80-7E0F-CD212462D534}"/>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4974806F-B3DE-366B-78B6-33380E4BF981}"/>
              </a:ext>
            </a:extLst>
          </p:cNvPr>
          <p:cNvSpPr>
            <a:spLocks noGrp="1"/>
          </p:cNvSpPr>
          <p:nvPr>
            <p:ph type="pic" sz="quarter" idx="13"/>
          </p:nvPr>
        </p:nvSpPr>
        <p:spPr>
          <a:xfrm>
            <a:off x="6095214" y="332662"/>
            <a:ext cx="5761037" cy="5616614"/>
          </a:xfrm>
          <a:prstGeom prst="rect">
            <a:avLst/>
          </a:prstGeom>
          <a:solidFill>
            <a:schemeClr val="accent4"/>
          </a:solidFill>
        </p:spPr>
        <p:txBody>
          <a:bodyPr/>
          <a:lstStyle/>
          <a:p>
            <a:r>
              <a:rPr lang="en-GB"/>
              <a:t>Click icon to add picture</a:t>
            </a:r>
            <a:endParaRPr lang="en-DK"/>
          </a:p>
        </p:txBody>
      </p:sp>
      <p:sp>
        <p:nvSpPr>
          <p:cNvPr id="16" name="Text Placeholder 9">
            <a:extLst>
              <a:ext uri="{FF2B5EF4-FFF2-40B4-BE49-F238E27FC236}">
                <a16:creationId xmlns:a16="http://schemas.microsoft.com/office/drawing/2014/main" id="{50D2BC31-2F19-C20B-1B57-ECA382903186}"/>
              </a:ext>
            </a:extLst>
          </p:cNvPr>
          <p:cNvSpPr>
            <a:spLocks noGrp="1"/>
          </p:cNvSpPr>
          <p:nvPr>
            <p:ph type="body" sz="quarter" idx="16" hasCustomPrompt="1"/>
          </p:nvPr>
        </p:nvSpPr>
        <p:spPr>
          <a:xfrm>
            <a:off x="551384" y="548679"/>
            <a:ext cx="4968552" cy="5256586"/>
          </a:xfrm>
          <a:prstGeom prst="rect">
            <a:avLst/>
          </a:prstGeom>
        </p:spPr>
        <p:txBody>
          <a:bodyPr anchor="ctr" anchorCtr="0"/>
          <a:lstStyle>
            <a:lvl1pPr algn="ctr">
              <a:spcBef>
                <a:spcPts val="0"/>
              </a:spcBef>
              <a:defRPr sz="3600" b="1" i="0" cap="all" baseline="0">
                <a:latin typeface="Verdana" panose="020B0604030504040204" pitchFamily="34" charset="0"/>
                <a:ea typeface="Verdana" panose="020B0604030504040204" pitchFamily="34" charset="0"/>
              </a:defRPr>
            </a:lvl1pPr>
            <a:lvl2pPr algn="ctr">
              <a:spcBef>
                <a:spcPts val="0"/>
              </a:spcBef>
              <a:defRPr sz="3600" b="0" i="0" cap="none" baseline="0">
                <a:latin typeface="Verdana" panose="020B0604030504040204" pitchFamily="34" charset="0"/>
                <a:ea typeface="Verdana" panose="020B0604030504040204" pitchFamily="34" charset="0"/>
              </a:defRPr>
            </a:lvl2pPr>
            <a:lvl3pPr algn="ctr">
              <a:spcBef>
                <a:spcPts val="0"/>
              </a:spcBef>
              <a:defRPr>
                <a:latin typeface="Verdana" panose="020B0604030504040204" pitchFamily="34" charset="0"/>
                <a:ea typeface="Verdana" panose="020B0604030504040204" pitchFamily="34" charset="0"/>
              </a:defRPr>
            </a:lvl3pPr>
          </a:lstStyle>
          <a:p>
            <a:pPr lvl="0"/>
            <a:r>
              <a:rPr lang="en-GB" dirty="0"/>
              <a:t>DBU</a:t>
            </a:r>
          </a:p>
          <a:p>
            <a:pPr lvl="1"/>
            <a:r>
              <a:rPr lang="en-GB" dirty="0">
                <a:effectLst/>
              </a:rPr>
              <a:t>Second Level</a:t>
            </a:r>
          </a:p>
          <a:p>
            <a:pPr lvl="2"/>
            <a:endParaRPr lang="en-GB" dirty="0">
              <a:effectLst/>
            </a:endParaRPr>
          </a:p>
          <a:p>
            <a:pPr lvl="2"/>
            <a:r>
              <a:rPr lang="en-GB" dirty="0">
                <a:effectLst/>
              </a:rPr>
              <a:t>Third Level</a:t>
            </a:r>
          </a:p>
        </p:txBody>
      </p:sp>
      <p:pic>
        <p:nvPicPr>
          <p:cNvPr id="2" name="Picture 1">
            <a:extLst>
              <a:ext uri="{FF2B5EF4-FFF2-40B4-BE49-F238E27FC236}">
                <a16:creationId xmlns:a16="http://schemas.microsoft.com/office/drawing/2014/main" id="{4B21AA30-4BD1-99EA-9E15-5F33645388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0616C385-1479-AB55-38C8-3D2B58BB76C7}"/>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526042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CE2329-2581-60F1-6979-EA5FAD48CE1F}"/>
              </a:ext>
            </a:extLst>
          </p:cNvPr>
          <p:cNvSpPr>
            <a:spLocks noGrp="1"/>
          </p:cNvSpPr>
          <p:nvPr>
            <p:ph type="body" sz="quarter" idx="13" hasCustomPrompt="1"/>
          </p:nvPr>
        </p:nvSpPr>
        <p:spPr>
          <a:xfrm>
            <a:off x="554750" y="923050"/>
            <a:ext cx="9360000" cy="4837592"/>
          </a:xfrm>
          <a:prstGeom prst="rect">
            <a:avLst/>
          </a:prstGeom>
        </p:spPr>
        <p:txBody>
          <a:bodyPr lIns="0" tIns="0" rIns="0" bIns="0"/>
          <a:lstStyle>
            <a:lvl1pPr marL="0" indent="0">
              <a:lnSpc>
                <a:spcPts val="4000"/>
              </a:lnSpc>
              <a:spcBef>
                <a:spcPts val="0"/>
              </a:spcBef>
              <a:buNone/>
              <a:defRPr sz="3000" cap="all" baseline="0">
                <a:latin typeface="Verdana" panose="020B0604030504040204" pitchFamily="34" charset="0"/>
                <a:ea typeface="Verdana" panose="020B0604030504040204" pitchFamily="34" charset="0"/>
              </a:defRPr>
            </a:lvl1pPr>
            <a:lvl2pPr marL="0" indent="0">
              <a:lnSpc>
                <a:spcPct val="100000"/>
              </a:lnSpc>
              <a:buNone/>
              <a:defRPr sz="1800" cap="all" baseline="0">
                <a:latin typeface="Verdana" panose="020B0604030504040204" pitchFamily="34" charset="0"/>
                <a:ea typeface="Verdana" panose="020B0604030504040204" pitchFamily="34" charset="0"/>
              </a:defRPr>
            </a:lvl2pPr>
            <a:lvl3pPr marL="0" indent="0">
              <a:lnSpc>
                <a:spcPct val="100000"/>
              </a:lnSpc>
              <a:spcBef>
                <a:spcPts val="0"/>
              </a:spcBef>
              <a:buNone/>
              <a:defRPr sz="1400" cap="all" baseline="0">
                <a:latin typeface="Verdana" panose="020B0604030504040204" pitchFamily="34" charset="0"/>
                <a:ea typeface="Verdana" panose="020B0604030504040204" pitchFamily="34" charset="0"/>
              </a:defRPr>
            </a:lvl3pPr>
            <a:lvl4pPr marL="0" indent="0">
              <a:lnSpc>
                <a:spcPts val="1600"/>
              </a:lnSpc>
              <a:spcBef>
                <a:spcPts val="0"/>
              </a:spcBef>
              <a:buNone/>
              <a:defRPr sz="1200" baseline="0">
                <a:latin typeface="DBU Wide" pitchFamily="2" charset="0"/>
              </a:defRPr>
            </a:lvl4pPr>
            <a:lvl5pPr marL="1828800" indent="0">
              <a:buNone/>
              <a:defRPr/>
            </a:lvl5pPr>
          </a:lstStyle>
          <a:p>
            <a:pPr lvl="0"/>
            <a:r>
              <a:rPr lang="en-DK" dirty="0"/>
              <a:t>Agenda</a:t>
            </a:r>
          </a:p>
          <a:p>
            <a:pPr lvl="1"/>
            <a:r>
              <a:rPr lang="en-DK" dirty="0"/>
              <a:t>Agenda</a:t>
            </a:r>
          </a:p>
          <a:p>
            <a:pPr lvl="2"/>
            <a:r>
              <a:rPr lang="en-DK" dirty="0"/>
              <a:t>Agenda</a:t>
            </a:r>
          </a:p>
        </p:txBody>
      </p:sp>
      <p:cxnSp>
        <p:nvCxnSpPr>
          <p:cNvPr id="4" name="Straight Connector 3">
            <a:extLst>
              <a:ext uri="{FF2B5EF4-FFF2-40B4-BE49-F238E27FC236}">
                <a16:creationId xmlns:a16="http://schemas.microsoft.com/office/drawing/2014/main" id="{59B2A649-0DEF-F1D9-2AB3-F958605AEAB9}"/>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96DCCF0D-F46D-27CD-C429-41A0BEE85C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5" name="Text Placeholder 4">
            <a:extLst>
              <a:ext uri="{FF2B5EF4-FFF2-40B4-BE49-F238E27FC236}">
                <a16:creationId xmlns:a16="http://schemas.microsoft.com/office/drawing/2014/main" id="{12869F4C-CFE7-13CB-1E81-12E02892BCE1}"/>
              </a:ext>
            </a:extLst>
          </p:cNvPr>
          <p:cNvSpPr>
            <a:spLocks noGrp="1"/>
          </p:cNvSpPr>
          <p:nvPr>
            <p:ph type="body" sz="quarter" idx="14" hasCustomPrompt="1"/>
          </p:nvPr>
        </p:nvSpPr>
        <p:spPr>
          <a:xfrm>
            <a:off x="554400" y="547200"/>
            <a:ext cx="3600000" cy="180000"/>
          </a:xfrm>
        </p:spPr>
        <p:txBody>
          <a:bodyPr/>
          <a:lstStyle>
            <a:lvl1pPr>
              <a:defRPr sz="1200"/>
            </a:lvl1pPr>
          </a:lstStyle>
          <a:p>
            <a:pPr lvl="0"/>
            <a:r>
              <a:rPr lang="en-DK" dirty="0"/>
              <a:t>Agenda</a:t>
            </a:r>
          </a:p>
        </p:txBody>
      </p:sp>
      <p:pic>
        <p:nvPicPr>
          <p:cNvPr id="2" name="Picture 1">
            <a:extLst>
              <a:ext uri="{FF2B5EF4-FFF2-40B4-BE49-F238E27FC236}">
                <a16:creationId xmlns:a16="http://schemas.microsoft.com/office/drawing/2014/main" id="{DD875568-D0F6-1ABC-1C4E-2A12F7BE1A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CC77B8F3-C0C2-CD47-1253-546E220C5C46}"/>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6" name="Tekstfelt 5">
            <a:extLst>
              <a:ext uri="{FF2B5EF4-FFF2-40B4-BE49-F238E27FC236}">
                <a16:creationId xmlns:a16="http://schemas.microsoft.com/office/drawing/2014/main" id="{FB6DEBFD-CE66-7C13-8045-7D0EE7699643}"/>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404426872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5EC4375B-F39F-AA6D-1D63-94B64F8FEB94}"/>
              </a:ext>
            </a:extLst>
          </p:cNvPr>
          <p:cNvSpPr>
            <a:spLocks noGrp="1"/>
          </p:cNvSpPr>
          <p:nvPr>
            <p:ph type="body" sz="quarter" idx="16" hasCustomPrompt="1"/>
          </p:nvPr>
        </p:nvSpPr>
        <p:spPr>
          <a:xfrm>
            <a:off x="551384" y="980732"/>
            <a:ext cx="9360000" cy="4752521"/>
          </a:xfrm>
          <a:prstGeom prst="rect">
            <a:avLst/>
          </a:prstGeom>
        </p:spPr>
        <p:txBody>
          <a:bodyPr anchor="t" anchorCtr="0"/>
          <a:lstStyle>
            <a:lvl1pPr algn="l">
              <a:spcBef>
                <a:spcPts val="0"/>
              </a:spcBef>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DBU</a:t>
            </a:r>
          </a:p>
          <a:p>
            <a:pPr lvl="1"/>
            <a:r>
              <a:rPr lang="en-GB" dirty="0">
                <a:effectLst/>
              </a:rPr>
              <a:t>Second Level</a:t>
            </a:r>
          </a:p>
        </p:txBody>
      </p:sp>
      <p:sp>
        <p:nvSpPr>
          <p:cNvPr id="7" name="Text Placeholder 9">
            <a:extLst>
              <a:ext uri="{FF2B5EF4-FFF2-40B4-BE49-F238E27FC236}">
                <a16:creationId xmlns:a16="http://schemas.microsoft.com/office/drawing/2014/main" id="{854C765D-6ECA-8C74-E1B3-45B8CABB20DC}"/>
              </a:ext>
            </a:extLst>
          </p:cNvPr>
          <p:cNvSpPr>
            <a:spLocks noGrp="1"/>
          </p:cNvSpPr>
          <p:nvPr>
            <p:ph type="body" sz="quarter" idx="18" hasCustomPrompt="1"/>
          </p:nvPr>
        </p:nvSpPr>
        <p:spPr>
          <a:xfrm>
            <a:off x="550800" y="547200"/>
            <a:ext cx="3600400"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cxnSp>
        <p:nvCxnSpPr>
          <p:cNvPr id="2" name="Straight Connector 1">
            <a:extLst>
              <a:ext uri="{FF2B5EF4-FFF2-40B4-BE49-F238E27FC236}">
                <a16:creationId xmlns:a16="http://schemas.microsoft.com/office/drawing/2014/main" id="{81C604D4-9FF1-97A4-4367-EE489FDCFDAD}"/>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A8156AC-10E4-E142-CC54-454AB7F6DC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pic>
        <p:nvPicPr>
          <p:cNvPr id="4" name="Picture 3">
            <a:extLst>
              <a:ext uri="{FF2B5EF4-FFF2-40B4-BE49-F238E27FC236}">
                <a16:creationId xmlns:a16="http://schemas.microsoft.com/office/drawing/2014/main" id="{FBFB56BB-A42A-1A5A-4EC4-E8A3DEC67A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8" name="TextBox 7">
            <a:extLst>
              <a:ext uri="{FF2B5EF4-FFF2-40B4-BE49-F238E27FC236}">
                <a16:creationId xmlns:a16="http://schemas.microsoft.com/office/drawing/2014/main" id="{E8B8EE2B-48F1-B49D-8694-33338470E9BE}"/>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3" name="Tekstfelt 2">
            <a:extLst>
              <a:ext uri="{FF2B5EF4-FFF2-40B4-BE49-F238E27FC236}">
                <a16:creationId xmlns:a16="http://schemas.microsoft.com/office/drawing/2014/main" id="{FA8FD858-A98F-AEC2-042A-BA94CF29CAC0}"/>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2561607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5BB3BD-947C-CA80-7E0F-CD212462D534}"/>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9">
            <a:extLst>
              <a:ext uri="{FF2B5EF4-FFF2-40B4-BE49-F238E27FC236}">
                <a16:creationId xmlns:a16="http://schemas.microsoft.com/office/drawing/2014/main" id="{679867D7-F0AD-FB01-704C-A353E5F2FBAC}"/>
              </a:ext>
            </a:extLst>
          </p:cNvPr>
          <p:cNvSpPr>
            <a:spLocks noGrp="1"/>
          </p:cNvSpPr>
          <p:nvPr>
            <p:ph type="body" sz="quarter" idx="17" hasCustomPrompt="1"/>
          </p:nvPr>
        </p:nvSpPr>
        <p:spPr>
          <a:xfrm>
            <a:off x="551384" y="548682"/>
            <a:ext cx="5544616" cy="5256580"/>
          </a:xfrm>
          <a:prstGeom prst="rect">
            <a:avLst/>
          </a:prstGeom>
        </p:spPr>
        <p:txBody>
          <a:bodyPr anchor="t" anchorCtr="0"/>
          <a:lstStyle>
            <a:lvl1pPr algn="l">
              <a:spcBef>
                <a:spcPts val="0"/>
              </a:spcBef>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DBU</a:t>
            </a:r>
          </a:p>
          <a:p>
            <a:pPr lvl="1"/>
            <a:r>
              <a:rPr lang="en-GB" dirty="0">
                <a:effectLst/>
              </a:rPr>
              <a:t>Second Level</a:t>
            </a:r>
          </a:p>
        </p:txBody>
      </p:sp>
      <p:pic>
        <p:nvPicPr>
          <p:cNvPr id="6" name="Graphic 5">
            <a:extLst>
              <a:ext uri="{FF2B5EF4-FFF2-40B4-BE49-F238E27FC236}">
                <a16:creationId xmlns:a16="http://schemas.microsoft.com/office/drawing/2014/main" id="{968CB631-E6D3-B806-A6F9-DD1F4D722F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3" name="Text Placeholder 9">
            <a:extLst>
              <a:ext uri="{FF2B5EF4-FFF2-40B4-BE49-F238E27FC236}">
                <a16:creationId xmlns:a16="http://schemas.microsoft.com/office/drawing/2014/main" id="{F39459DA-BB42-9ADB-04E0-2F8DF1A3BD5A}"/>
              </a:ext>
            </a:extLst>
          </p:cNvPr>
          <p:cNvSpPr>
            <a:spLocks noGrp="1"/>
          </p:cNvSpPr>
          <p:nvPr>
            <p:ph type="body" sz="quarter" idx="16" hasCustomPrompt="1"/>
          </p:nvPr>
        </p:nvSpPr>
        <p:spPr>
          <a:xfrm>
            <a:off x="6456040" y="549411"/>
            <a:ext cx="5399028" cy="52565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600"/>
              </a:lnSpc>
              <a:spcBef>
                <a:spcPts val="0"/>
              </a:spcBef>
              <a:buFont typeface="+mj-lt"/>
              <a:buNone/>
              <a:defRPr sz="1200" b="0" i="0">
                <a:latin typeface="Verdana" panose="020B0604030504040204" pitchFamily="34" charset="0"/>
                <a:ea typeface="Verdana" panose="020B0604030504040204" pitchFamily="34" charset="0"/>
              </a:defRPr>
            </a:lvl1pPr>
            <a:lvl2pPr marL="180000">
              <a:lnSpc>
                <a:spcPts val="1600"/>
              </a:lnSpc>
              <a:defRPr sz="1200" b="0" i="0">
                <a:latin typeface="Verdana" panose="020B0604030504040204" pitchFamily="34" charset="0"/>
                <a:ea typeface="Verdana" panose="020B0604030504040204" pitchFamily="34" charset="0"/>
              </a:defRPr>
            </a:lvl2pPr>
            <a:lvl3pPr marL="360000" indent="0">
              <a:lnSpc>
                <a:spcPts val="1600"/>
              </a:lnSpc>
              <a:spcBef>
                <a:spcPts val="0"/>
              </a:spcBef>
              <a:buFont typeface="+mj-lt"/>
              <a:buNone/>
              <a:defRPr sz="1200" b="0" i="0">
                <a:latin typeface="Verdana" panose="020B0604030504040204" pitchFamily="34" charset="0"/>
                <a:ea typeface="Verdana" panose="020B0604030504040204" pitchFamily="34" charset="0"/>
              </a:defRPr>
            </a:lvl3pPr>
            <a:lvl4pPr marL="540000" indent="0">
              <a:lnSpc>
                <a:spcPts val="1600"/>
              </a:lnSpc>
              <a:buFont typeface="+mj-lt"/>
              <a:buNone/>
              <a:defRPr sz="1200" b="0" i="0">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pic>
        <p:nvPicPr>
          <p:cNvPr id="2" name="Picture 1">
            <a:extLst>
              <a:ext uri="{FF2B5EF4-FFF2-40B4-BE49-F238E27FC236}">
                <a16:creationId xmlns:a16="http://schemas.microsoft.com/office/drawing/2014/main" id="{86D3973B-7512-7B69-948E-61088E18C69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5" name="TextBox 4">
            <a:extLst>
              <a:ext uri="{FF2B5EF4-FFF2-40B4-BE49-F238E27FC236}">
                <a16:creationId xmlns:a16="http://schemas.microsoft.com/office/drawing/2014/main" id="{54F0A717-4E8D-F4A6-7F0C-0DADFCE21069}"/>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4" name="Tekstfelt 3">
            <a:extLst>
              <a:ext uri="{FF2B5EF4-FFF2-40B4-BE49-F238E27FC236}">
                <a16:creationId xmlns:a16="http://schemas.microsoft.com/office/drawing/2014/main" id="{67C0AE96-DE11-0FF4-F22B-77D3477820EC}"/>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205679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92583BE-D0BB-582E-C3E6-42DE72F463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10" name="TextBox 9">
            <a:extLst>
              <a:ext uri="{FF2B5EF4-FFF2-40B4-BE49-F238E27FC236}">
                <a16:creationId xmlns:a16="http://schemas.microsoft.com/office/drawing/2014/main" id="{2E3339C0-250F-C9B8-902A-2BDB8A74AC1E}"/>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12" name="Text Placeholder 9">
            <a:extLst>
              <a:ext uri="{FF2B5EF4-FFF2-40B4-BE49-F238E27FC236}">
                <a16:creationId xmlns:a16="http://schemas.microsoft.com/office/drawing/2014/main" id="{E0420945-27C3-5D14-E286-B05AA8EAEBD6}"/>
              </a:ext>
            </a:extLst>
          </p:cNvPr>
          <p:cNvSpPr>
            <a:spLocks noGrp="1"/>
          </p:cNvSpPr>
          <p:nvPr>
            <p:ph type="body" sz="quarter" idx="20" hasCustomPrompt="1"/>
          </p:nvPr>
        </p:nvSpPr>
        <p:spPr>
          <a:xfrm>
            <a:off x="553317" y="977370"/>
            <a:ext cx="8423002" cy="1083478"/>
          </a:xfrm>
          <a:prstGeom prst="rect">
            <a:avLst/>
          </a:prstGeom>
        </p:spPr>
        <p:txBody>
          <a:bodyPr anchor="t" anchorCtr="0"/>
          <a:lstStyle>
            <a:lvl1pPr algn="l">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13" name="Text Placeholder 9">
            <a:extLst>
              <a:ext uri="{FF2B5EF4-FFF2-40B4-BE49-F238E27FC236}">
                <a16:creationId xmlns:a16="http://schemas.microsoft.com/office/drawing/2014/main" id="{8A7B6FFC-FBB2-F8FE-A018-36EFCAB5B63B}"/>
              </a:ext>
            </a:extLst>
          </p:cNvPr>
          <p:cNvSpPr>
            <a:spLocks noGrp="1"/>
          </p:cNvSpPr>
          <p:nvPr>
            <p:ph type="body" sz="quarter" idx="16" hasCustomPrompt="1"/>
          </p:nvPr>
        </p:nvSpPr>
        <p:spPr>
          <a:xfrm>
            <a:off x="553318" y="2420893"/>
            <a:ext cx="6262762" cy="35283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600"/>
              </a:lnSpc>
              <a:spcBef>
                <a:spcPts val="0"/>
              </a:spcBef>
              <a:buFont typeface="+mj-lt"/>
              <a:buNone/>
              <a:defRPr sz="1200" b="0" i="0">
                <a:solidFill>
                  <a:schemeClr val="tx1"/>
                </a:solidFill>
                <a:latin typeface="Verdana" panose="020B0604030504040204" pitchFamily="34" charset="0"/>
                <a:ea typeface="Verdana" panose="020B0604030504040204" pitchFamily="34" charset="0"/>
              </a:defRPr>
            </a:lvl1pPr>
            <a:lvl2pPr marL="180000">
              <a:lnSpc>
                <a:spcPts val="1600"/>
              </a:lnSpc>
              <a:defRPr sz="1200" b="0" i="0">
                <a:solidFill>
                  <a:schemeClr val="tx1"/>
                </a:solidFill>
                <a:latin typeface="Verdana" panose="020B0604030504040204" pitchFamily="34" charset="0"/>
                <a:ea typeface="Verdana" panose="020B0604030504040204" pitchFamily="34" charset="0"/>
              </a:defRPr>
            </a:lvl2pPr>
            <a:lvl3pPr marL="360000" indent="0">
              <a:lnSpc>
                <a:spcPts val="1600"/>
              </a:lnSpc>
              <a:spcBef>
                <a:spcPts val="0"/>
              </a:spcBef>
              <a:buFont typeface="+mj-lt"/>
              <a:buNone/>
              <a:defRPr sz="1200" b="0" i="0">
                <a:solidFill>
                  <a:schemeClr val="tx1"/>
                </a:solidFill>
                <a:latin typeface="Verdana" panose="020B0604030504040204" pitchFamily="34" charset="0"/>
                <a:ea typeface="Verdana" panose="020B0604030504040204" pitchFamily="34" charset="0"/>
              </a:defRPr>
            </a:lvl3pPr>
            <a:lvl4pPr marL="540000" indent="0">
              <a:lnSpc>
                <a:spcPts val="1600"/>
              </a:lnSpc>
              <a:buFont typeface="+mj-lt"/>
              <a:buNone/>
              <a:defRPr sz="1200" b="0" i="0">
                <a:solidFill>
                  <a:schemeClr val="tx1"/>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4" name="Text Placeholder 9">
            <a:extLst>
              <a:ext uri="{FF2B5EF4-FFF2-40B4-BE49-F238E27FC236}">
                <a16:creationId xmlns:a16="http://schemas.microsoft.com/office/drawing/2014/main" id="{BBE6901D-25C1-1F3A-426F-273456B6235A}"/>
              </a:ext>
            </a:extLst>
          </p:cNvPr>
          <p:cNvSpPr>
            <a:spLocks noGrp="1"/>
          </p:cNvSpPr>
          <p:nvPr>
            <p:ph type="body" sz="quarter" idx="21" hasCustomPrompt="1"/>
          </p:nvPr>
        </p:nvSpPr>
        <p:spPr>
          <a:xfrm>
            <a:off x="553317"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Tree>
    <p:extLst>
      <p:ext uri="{BB962C8B-B14F-4D97-AF65-F5344CB8AC3E}">
        <p14:creationId xmlns:p14="http://schemas.microsoft.com/office/powerpoint/2010/main" val="167885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15442010-CF06-49CD-F223-6D14C64CAD7E}"/>
              </a:ext>
            </a:extLst>
          </p:cNvPr>
          <p:cNvSpPr>
            <a:spLocks noGrp="1"/>
          </p:cNvSpPr>
          <p:nvPr>
            <p:ph type="pic" sz="quarter" idx="13"/>
          </p:nvPr>
        </p:nvSpPr>
        <p:spPr>
          <a:xfrm>
            <a:off x="6456041" y="332656"/>
            <a:ext cx="5400210" cy="5616618"/>
          </a:xfrm>
          <a:prstGeom prst="rect">
            <a:avLst/>
          </a:prstGeom>
          <a:solidFill>
            <a:schemeClr val="accent5"/>
          </a:solidFill>
        </p:spPr>
        <p:txBody>
          <a:bodyPr/>
          <a:lstStyle/>
          <a:p>
            <a:r>
              <a:rPr lang="en-GB"/>
              <a:t>Click icon to add picture</a:t>
            </a:r>
            <a:endParaRPr lang="en-DK"/>
          </a:p>
        </p:txBody>
      </p:sp>
      <p:pic>
        <p:nvPicPr>
          <p:cNvPr id="3" name="Picture 2">
            <a:extLst>
              <a:ext uri="{FF2B5EF4-FFF2-40B4-BE49-F238E27FC236}">
                <a16:creationId xmlns:a16="http://schemas.microsoft.com/office/drawing/2014/main" id="{595C9C7B-2B8E-458A-F05B-5F8622703F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E2E2CE52-C3C7-D1AC-04BA-33CDE5AC13AD}"/>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5" name="Text Placeholder 9">
            <a:extLst>
              <a:ext uri="{FF2B5EF4-FFF2-40B4-BE49-F238E27FC236}">
                <a16:creationId xmlns:a16="http://schemas.microsoft.com/office/drawing/2014/main" id="{7C259E8F-FCD0-A875-9B44-6B62E03A8F1D}"/>
              </a:ext>
            </a:extLst>
          </p:cNvPr>
          <p:cNvSpPr>
            <a:spLocks noGrp="1"/>
          </p:cNvSpPr>
          <p:nvPr>
            <p:ph type="body" sz="quarter" idx="20" hasCustomPrompt="1"/>
          </p:nvPr>
        </p:nvSpPr>
        <p:spPr>
          <a:xfrm>
            <a:off x="553317" y="977369"/>
            <a:ext cx="4826108" cy="1745307"/>
          </a:xfrm>
          <a:prstGeom prst="rect">
            <a:avLst/>
          </a:prstGeom>
        </p:spPr>
        <p:txBody>
          <a:bodyPr anchor="t" anchorCtr="0"/>
          <a:lstStyle>
            <a:lvl1pPr algn="l">
              <a:spcBef>
                <a:spcPts val="0"/>
              </a:spcBef>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8" name="Text Placeholder 9">
            <a:extLst>
              <a:ext uri="{FF2B5EF4-FFF2-40B4-BE49-F238E27FC236}">
                <a16:creationId xmlns:a16="http://schemas.microsoft.com/office/drawing/2014/main" id="{1BEAFE12-CD4C-265A-9CAC-933B7E271654}"/>
              </a:ext>
            </a:extLst>
          </p:cNvPr>
          <p:cNvSpPr>
            <a:spLocks noGrp="1"/>
          </p:cNvSpPr>
          <p:nvPr>
            <p:ph type="body" sz="quarter" idx="16" hasCustomPrompt="1"/>
          </p:nvPr>
        </p:nvSpPr>
        <p:spPr>
          <a:xfrm>
            <a:off x="553317" y="3082715"/>
            <a:ext cx="3242718" cy="28665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600"/>
              </a:lnSpc>
              <a:spcBef>
                <a:spcPts val="0"/>
              </a:spcBef>
              <a:buFont typeface="+mj-lt"/>
              <a:buNone/>
              <a:defRPr sz="1200" b="0" i="0">
                <a:solidFill>
                  <a:schemeClr val="tx1"/>
                </a:solidFill>
                <a:latin typeface="Verdana" panose="020B0604030504040204" pitchFamily="34" charset="0"/>
                <a:ea typeface="Verdana" panose="020B0604030504040204" pitchFamily="34" charset="0"/>
              </a:defRPr>
            </a:lvl1pPr>
            <a:lvl2pPr marL="180000">
              <a:lnSpc>
                <a:spcPts val="1600"/>
              </a:lnSpc>
              <a:defRPr sz="1200" b="0" i="0">
                <a:solidFill>
                  <a:schemeClr val="tx1"/>
                </a:solidFill>
                <a:latin typeface="Verdana" panose="020B0604030504040204" pitchFamily="34" charset="0"/>
                <a:ea typeface="Verdana" panose="020B0604030504040204" pitchFamily="34" charset="0"/>
              </a:defRPr>
            </a:lvl2pPr>
            <a:lvl3pPr marL="360000" indent="0">
              <a:lnSpc>
                <a:spcPts val="1600"/>
              </a:lnSpc>
              <a:spcBef>
                <a:spcPts val="0"/>
              </a:spcBef>
              <a:buFont typeface="+mj-lt"/>
              <a:buNone/>
              <a:defRPr sz="1200" b="0" i="0">
                <a:solidFill>
                  <a:schemeClr val="tx1"/>
                </a:solidFill>
                <a:latin typeface="Verdana" panose="020B0604030504040204" pitchFamily="34" charset="0"/>
                <a:ea typeface="Verdana" panose="020B0604030504040204" pitchFamily="34" charset="0"/>
              </a:defRPr>
            </a:lvl3pPr>
            <a:lvl4pPr marL="540000" indent="0">
              <a:lnSpc>
                <a:spcPts val="1600"/>
              </a:lnSpc>
              <a:buFont typeface="+mj-lt"/>
              <a:buNone/>
              <a:defRPr sz="1200" b="0" i="0">
                <a:solidFill>
                  <a:schemeClr val="tx1"/>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9" name="Text Placeholder 9">
            <a:extLst>
              <a:ext uri="{FF2B5EF4-FFF2-40B4-BE49-F238E27FC236}">
                <a16:creationId xmlns:a16="http://schemas.microsoft.com/office/drawing/2014/main" id="{830C22E5-EF18-A867-A25E-08382CD7565E}"/>
              </a:ext>
            </a:extLst>
          </p:cNvPr>
          <p:cNvSpPr>
            <a:spLocks noGrp="1"/>
          </p:cNvSpPr>
          <p:nvPr>
            <p:ph type="body" sz="quarter" idx="21" hasCustomPrompt="1"/>
          </p:nvPr>
        </p:nvSpPr>
        <p:spPr>
          <a:xfrm>
            <a:off x="553317"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Tree>
    <p:extLst>
      <p:ext uri="{BB962C8B-B14F-4D97-AF65-F5344CB8AC3E}">
        <p14:creationId xmlns:p14="http://schemas.microsoft.com/office/powerpoint/2010/main" val="211841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g Imag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15442010-CF06-49CD-F223-6D14C64CAD7E}"/>
              </a:ext>
            </a:extLst>
          </p:cNvPr>
          <p:cNvSpPr>
            <a:spLocks noGrp="1"/>
          </p:cNvSpPr>
          <p:nvPr>
            <p:ph type="pic" sz="quarter" idx="13"/>
          </p:nvPr>
        </p:nvSpPr>
        <p:spPr>
          <a:xfrm>
            <a:off x="3575721" y="332656"/>
            <a:ext cx="8276518" cy="5616622"/>
          </a:xfrm>
          <a:prstGeom prst="rect">
            <a:avLst/>
          </a:prstGeom>
          <a:solidFill>
            <a:schemeClr val="accent5"/>
          </a:solidFill>
        </p:spPr>
        <p:txBody>
          <a:bodyPr/>
          <a:lstStyle/>
          <a:p>
            <a:r>
              <a:rPr lang="en-GB" dirty="0"/>
              <a:t>Click icon to add picture</a:t>
            </a:r>
            <a:endParaRPr lang="en-DK" dirty="0"/>
          </a:p>
        </p:txBody>
      </p:sp>
      <p:sp>
        <p:nvSpPr>
          <p:cNvPr id="4" name="Text Placeholder 9">
            <a:extLst>
              <a:ext uri="{FF2B5EF4-FFF2-40B4-BE49-F238E27FC236}">
                <a16:creationId xmlns:a16="http://schemas.microsoft.com/office/drawing/2014/main" id="{0F3E7017-D81E-30BE-87B0-B1C7245C3573}"/>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spcBef>
                <a:spcPts val="0"/>
              </a:spcBef>
              <a:defRPr sz="18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a:p>
            <a:pPr lvl="1"/>
            <a:endParaRPr lang="en-GB" dirty="0">
              <a:effectLst/>
            </a:endParaRPr>
          </a:p>
        </p:txBody>
      </p:sp>
      <p:sp>
        <p:nvSpPr>
          <p:cNvPr id="5" name="Text Placeholder 9">
            <a:extLst>
              <a:ext uri="{FF2B5EF4-FFF2-40B4-BE49-F238E27FC236}">
                <a16:creationId xmlns:a16="http://schemas.microsoft.com/office/drawing/2014/main" id="{69C682D6-C22D-C4B0-9DF9-37C225A7C196}"/>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latin typeface="Verdana" panose="020B0604030504040204" pitchFamily="34" charset="0"/>
                <a:ea typeface="Verdana" panose="020B0604030504040204" pitchFamily="34" charset="0"/>
              </a:defRPr>
            </a:lvl1pPr>
            <a:lvl2pPr marL="180000">
              <a:lnSpc>
                <a:spcPts val="1200"/>
              </a:lnSpc>
              <a:defRPr sz="900" b="0" i="0">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b="0" i="0">
                <a:latin typeface="Verdana" panose="020B0604030504040204" pitchFamily="34" charset="0"/>
                <a:ea typeface="Verdana" panose="020B0604030504040204" pitchFamily="34" charset="0"/>
              </a:defRPr>
            </a:lvl3pPr>
            <a:lvl4pPr marL="540000" indent="0">
              <a:lnSpc>
                <a:spcPts val="1200"/>
              </a:lnSpc>
              <a:buFont typeface="+mj-lt"/>
              <a:buNone/>
              <a:defRPr b="0" i="0">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9" name="Text Placeholder 9">
            <a:extLst>
              <a:ext uri="{FF2B5EF4-FFF2-40B4-BE49-F238E27FC236}">
                <a16:creationId xmlns:a16="http://schemas.microsoft.com/office/drawing/2014/main" id="{562064AE-5BCF-9089-8835-4E2B4D7CE805}"/>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2" name="Picture 1">
            <a:extLst>
              <a:ext uri="{FF2B5EF4-FFF2-40B4-BE49-F238E27FC236}">
                <a16:creationId xmlns:a16="http://schemas.microsoft.com/office/drawing/2014/main" id="{1B28DA10-6F95-B498-AA31-E983D92947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4856E4AA-E10E-AE47-155E-B8ADF84206C9}"/>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1218395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2 Big Image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15442010-CF06-49CD-F223-6D14C64CAD7E}"/>
              </a:ext>
            </a:extLst>
          </p:cNvPr>
          <p:cNvSpPr>
            <a:spLocks noGrp="1"/>
          </p:cNvSpPr>
          <p:nvPr>
            <p:ph type="pic" sz="quarter" idx="13"/>
          </p:nvPr>
        </p:nvSpPr>
        <p:spPr>
          <a:xfrm>
            <a:off x="3575721" y="332656"/>
            <a:ext cx="3960440" cy="5616622"/>
          </a:xfrm>
          <a:prstGeom prst="rect">
            <a:avLst/>
          </a:prstGeom>
          <a:solidFill>
            <a:schemeClr val="accent5"/>
          </a:solidFill>
        </p:spPr>
        <p:txBody>
          <a:bodyPr/>
          <a:lstStyle/>
          <a:p>
            <a:r>
              <a:rPr lang="en-GB" dirty="0"/>
              <a:t>Click icon to add picture</a:t>
            </a:r>
            <a:endParaRPr lang="en-DK" dirty="0"/>
          </a:p>
        </p:txBody>
      </p:sp>
      <p:sp>
        <p:nvSpPr>
          <p:cNvPr id="2" name="Picture Placeholder 5">
            <a:extLst>
              <a:ext uri="{FF2B5EF4-FFF2-40B4-BE49-F238E27FC236}">
                <a16:creationId xmlns:a16="http://schemas.microsoft.com/office/drawing/2014/main" id="{450E1B72-2ECA-6393-A7F5-64D609774B86}"/>
              </a:ext>
            </a:extLst>
          </p:cNvPr>
          <p:cNvSpPr>
            <a:spLocks noGrp="1"/>
          </p:cNvSpPr>
          <p:nvPr>
            <p:ph type="pic" sz="quarter" idx="18"/>
          </p:nvPr>
        </p:nvSpPr>
        <p:spPr>
          <a:xfrm>
            <a:off x="7898339" y="332656"/>
            <a:ext cx="3960440" cy="5616622"/>
          </a:xfrm>
          <a:prstGeom prst="rect">
            <a:avLst/>
          </a:prstGeom>
          <a:solidFill>
            <a:schemeClr val="accent5"/>
          </a:solidFill>
        </p:spPr>
        <p:txBody>
          <a:bodyPr/>
          <a:lstStyle/>
          <a:p>
            <a:r>
              <a:rPr lang="en-GB" dirty="0"/>
              <a:t>Click icon to add picture</a:t>
            </a:r>
            <a:endParaRPr lang="en-DK" dirty="0"/>
          </a:p>
        </p:txBody>
      </p:sp>
      <p:sp>
        <p:nvSpPr>
          <p:cNvPr id="5" name="Text Placeholder 9">
            <a:extLst>
              <a:ext uri="{FF2B5EF4-FFF2-40B4-BE49-F238E27FC236}">
                <a16:creationId xmlns:a16="http://schemas.microsoft.com/office/drawing/2014/main" id="{3CB78E54-3C97-FE7E-DEE7-B6B4A01365E0}"/>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latin typeface="Verdana" panose="020B0604030504040204" pitchFamily="34" charset="0"/>
                <a:ea typeface="Verdana" panose="020B0604030504040204" pitchFamily="34" charset="0"/>
              </a:defRPr>
            </a:lvl1pPr>
            <a:lvl2pPr marL="180000">
              <a:lnSpc>
                <a:spcPts val="1200"/>
              </a:lnSpc>
              <a:defRPr sz="900" b="0" i="0">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b="0" i="0">
                <a:latin typeface="Verdana" panose="020B0604030504040204" pitchFamily="34" charset="0"/>
                <a:ea typeface="Verdana" panose="020B0604030504040204" pitchFamily="34" charset="0"/>
              </a:defRPr>
            </a:lvl3pPr>
            <a:lvl4pPr marL="540000" indent="0">
              <a:lnSpc>
                <a:spcPts val="1200"/>
              </a:lnSpc>
              <a:buFont typeface="+mj-lt"/>
              <a:buNone/>
              <a:defRPr b="0" i="0">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8" name="Text Placeholder 9">
            <a:extLst>
              <a:ext uri="{FF2B5EF4-FFF2-40B4-BE49-F238E27FC236}">
                <a16:creationId xmlns:a16="http://schemas.microsoft.com/office/drawing/2014/main" id="{8F0D9D3F-545D-1359-13AF-FEFD9DB656C5}"/>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
        <p:nvSpPr>
          <p:cNvPr id="11" name="Text Placeholder 9">
            <a:extLst>
              <a:ext uri="{FF2B5EF4-FFF2-40B4-BE49-F238E27FC236}">
                <a16:creationId xmlns:a16="http://schemas.microsoft.com/office/drawing/2014/main" id="{7587FC9E-BB43-8624-796D-964EB1608908}"/>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spcBef>
                <a:spcPts val="0"/>
              </a:spcBef>
              <a:defRPr sz="18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a:p>
            <a:pPr lvl="1"/>
            <a:endParaRPr lang="en-GB" dirty="0">
              <a:effectLst/>
            </a:endParaRPr>
          </a:p>
        </p:txBody>
      </p:sp>
      <p:pic>
        <p:nvPicPr>
          <p:cNvPr id="3" name="Picture 2">
            <a:extLst>
              <a:ext uri="{FF2B5EF4-FFF2-40B4-BE49-F238E27FC236}">
                <a16:creationId xmlns:a16="http://schemas.microsoft.com/office/drawing/2014/main" id="{6E8E0FFF-1AB3-962D-DB0F-545CE75ED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C04363A0-D8F0-E374-7C51-220F95305C27}"/>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19017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B2A649-0DEF-F1D9-2AB3-F958605AEAB9}"/>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48B626-72DA-CC6A-D410-EA3B6BB7A1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9320" y="6413619"/>
            <a:ext cx="1659328" cy="307856"/>
          </a:xfrm>
          <a:prstGeom prst="rect">
            <a:avLst/>
          </a:prstGeom>
        </p:spPr>
      </p:pic>
      <p:sp>
        <p:nvSpPr>
          <p:cNvPr id="3" name="Text Placeholder 8">
            <a:extLst>
              <a:ext uri="{FF2B5EF4-FFF2-40B4-BE49-F238E27FC236}">
                <a16:creationId xmlns:a16="http://schemas.microsoft.com/office/drawing/2014/main" id="{E38BB023-D1F0-F3BD-A417-98F9EBA1C3D8}"/>
              </a:ext>
            </a:extLst>
          </p:cNvPr>
          <p:cNvSpPr>
            <a:spLocks noGrp="1"/>
          </p:cNvSpPr>
          <p:nvPr>
            <p:ph type="body" sz="quarter" idx="13" hasCustomPrompt="1"/>
          </p:nvPr>
        </p:nvSpPr>
        <p:spPr>
          <a:xfrm>
            <a:off x="554751" y="923050"/>
            <a:ext cx="8641357" cy="4837592"/>
          </a:xfrm>
          <a:prstGeom prst="rect">
            <a:avLst/>
          </a:prstGeom>
        </p:spPr>
        <p:txBody>
          <a:bodyPr lIns="0" tIns="0" rIns="0" bIns="0"/>
          <a:lstStyle>
            <a:lvl1pPr marL="0" indent="0">
              <a:lnSpc>
                <a:spcPts val="4000"/>
              </a:lnSpc>
              <a:spcBef>
                <a:spcPts val="0"/>
              </a:spcBef>
              <a:buNone/>
              <a:defRPr sz="3000" cap="all" baseline="0">
                <a:solidFill>
                  <a:schemeClr val="tx1"/>
                </a:solidFill>
                <a:latin typeface="Verdana" panose="020B0604030504040204" pitchFamily="34" charset="0"/>
                <a:ea typeface="Verdana" panose="020B0604030504040204" pitchFamily="34" charset="0"/>
              </a:defRPr>
            </a:lvl1pPr>
            <a:lvl2pPr marL="0" indent="0">
              <a:lnSpc>
                <a:spcPct val="100000"/>
              </a:lnSpc>
              <a:buNone/>
              <a:defRPr sz="1800" cap="all" baseline="0">
                <a:solidFill>
                  <a:schemeClr val="tx1"/>
                </a:solidFill>
                <a:latin typeface="Verdana" panose="020B0604030504040204" pitchFamily="34" charset="0"/>
                <a:ea typeface="Verdana" panose="020B0604030504040204" pitchFamily="34" charset="0"/>
              </a:defRPr>
            </a:lvl2pPr>
            <a:lvl3pPr marL="0" indent="0">
              <a:lnSpc>
                <a:spcPct val="100000"/>
              </a:lnSpc>
              <a:spcBef>
                <a:spcPts val="0"/>
              </a:spcBef>
              <a:buNone/>
              <a:defRPr sz="1400" cap="all" baseline="0">
                <a:solidFill>
                  <a:schemeClr val="tx1"/>
                </a:solidFill>
                <a:latin typeface="Verdana" panose="020B0604030504040204" pitchFamily="34" charset="0"/>
                <a:ea typeface="Verdana" panose="020B0604030504040204" pitchFamily="34" charset="0"/>
              </a:defRPr>
            </a:lvl3pPr>
            <a:lvl4pPr marL="0" indent="0">
              <a:lnSpc>
                <a:spcPts val="1600"/>
              </a:lnSpc>
              <a:spcBef>
                <a:spcPts val="0"/>
              </a:spcBef>
              <a:buNone/>
              <a:defRPr sz="1200" baseline="0">
                <a:latin typeface="DBU Wide" pitchFamily="2" charset="0"/>
              </a:defRPr>
            </a:lvl4pPr>
            <a:lvl5pPr marL="1828800" indent="0">
              <a:buNone/>
              <a:defRPr/>
            </a:lvl5pPr>
          </a:lstStyle>
          <a:p>
            <a:pPr lvl="0"/>
            <a:r>
              <a:rPr lang="en-DK" dirty="0"/>
              <a:t>Agenda</a:t>
            </a:r>
          </a:p>
          <a:p>
            <a:pPr lvl="1"/>
            <a:r>
              <a:rPr lang="en-DK" dirty="0"/>
              <a:t>Agenda</a:t>
            </a:r>
          </a:p>
          <a:p>
            <a:pPr lvl="2"/>
            <a:r>
              <a:rPr lang="en-DK" dirty="0"/>
              <a:t>Agenda</a:t>
            </a:r>
          </a:p>
        </p:txBody>
      </p:sp>
      <p:sp>
        <p:nvSpPr>
          <p:cNvPr id="5" name="Text Placeholder 4">
            <a:extLst>
              <a:ext uri="{FF2B5EF4-FFF2-40B4-BE49-F238E27FC236}">
                <a16:creationId xmlns:a16="http://schemas.microsoft.com/office/drawing/2014/main" id="{E9E2E743-DBC1-73F0-48A3-805D3EA19B20}"/>
              </a:ext>
            </a:extLst>
          </p:cNvPr>
          <p:cNvSpPr>
            <a:spLocks noGrp="1"/>
          </p:cNvSpPr>
          <p:nvPr>
            <p:ph type="body" sz="quarter" idx="14" hasCustomPrompt="1"/>
          </p:nvPr>
        </p:nvSpPr>
        <p:spPr>
          <a:xfrm>
            <a:off x="554400" y="547200"/>
            <a:ext cx="3600000" cy="180000"/>
          </a:xfrm>
        </p:spPr>
        <p:txBody>
          <a:bodyPr/>
          <a:lstStyle>
            <a:lvl1pPr>
              <a:defRPr sz="1200"/>
            </a:lvl1pPr>
          </a:lstStyle>
          <a:p>
            <a:pPr lvl="0"/>
            <a:r>
              <a:rPr lang="en-DK" dirty="0"/>
              <a:t>Agenda</a:t>
            </a:r>
          </a:p>
        </p:txBody>
      </p:sp>
      <p:pic>
        <p:nvPicPr>
          <p:cNvPr id="9" name="Picture 8">
            <a:extLst>
              <a:ext uri="{FF2B5EF4-FFF2-40B4-BE49-F238E27FC236}">
                <a16:creationId xmlns:a16="http://schemas.microsoft.com/office/drawing/2014/main" id="{117947FD-0827-FD25-2E33-20C6FCE46C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10" name="TextBox 9">
            <a:extLst>
              <a:ext uri="{FF2B5EF4-FFF2-40B4-BE49-F238E27FC236}">
                <a16:creationId xmlns:a16="http://schemas.microsoft.com/office/drawing/2014/main" id="{8CC68015-B162-5268-9F81-A74C37650BC2}"/>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2" name="Tekstfelt 1">
            <a:extLst>
              <a:ext uri="{FF2B5EF4-FFF2-40B4-BE49-F238E27FC236}">
                <a16:creationId xmlns:a16="http://schemas.microsoft.com/office/drawing/2014/main" id="{B267C231-E124-01EB-6120-64F408F26983}"/>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1248135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43382344-0869-BB70-0499-0DB2104CB1DC}"/>
              </a:ext>
            </a:extLst>
          </p:cNvPr>
          <p:cNvSpPr>
            <a:spLocks noGrp="1"/>
          </p:cNvSpPr>
          <p:nvPr>
            <p:ph type="chart" sz="quarter" idx="18"/>
          </p:nvPr>
        </p:nvSpPr>
        <p:spPr>
          <a:xfrm>
            <a:off x="3575721" y="333375"/>
            <a:ext cx="8279730" cy="5618163"/>
          </a:xfrm>
          <a:solidFill>
            <a:schemeClr val="accent5"/>
          </a:solidFill>
        </p:spPr>
        <p:txBody>
          <a:bodyPr/>
          <a:lstStyle/>
          <a:p>
            <a:endParaRPr lang="en-DK"/>
          </a:p>
        </p:txBody>
      </p:sp>
      <p:sp>
        <p:nvSpPr>
          <p:cNvPr id="5" name="Text Placeholder 9">
            <a:extLst>
              <a:ext uri="{FF2B5EF4-FFF2-40B4-BE49-F238E27FC236}">
                <a16:creationId xmlns:a16="http://schemas.microsoft.com/office/drawing/2014/main" id="{17F2077F-BD14-18D0-B10A-4767EEAF4C95}"/>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latin typeface="Verdana" panose="020B0604030504040204" pitchFamily="34" charset="0"/>
                <a:ea typeface="Verdana" panose="020B0604030504040204" pitchFamily="34" charset="0"/>
              </a:defRPr>
            </a:lvl1pPr>
            <a:lvl2pPr marL="180000">
              <a:lnSpc>
                <a:spcPts val="1200"/>
              </a:lnSpc>
              <a:defRPr sz="900" b="0" i="0">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b="0" i="0">
                <a:latin typeface="Verdana" panose="020B0604030504040204" pitchFamily="34" charset="0"/>
                <a:ea typeface="Verdana" panose="020B0604030504040204" pitchFamily="34" charset="0"/>
              </a:defRPr>
            </a:lvl3pPr>
            <a:lvl4pPr marL="540000" indent="0">
              <a:lnSpc>
                <a:spcPts val="1200"/>
              </a:lnSpc>
              <a:buFont typeface="+mj-lt"/>
              <a:buNone/>
              <a:defRPr b="0" i="0">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9" name="Text Placeholder 9">
            <a:extLst>
              <a:ext uri="{FF2B5EF4-FFF2-40B4-BE49-F238E27FC236}">
                <a16:creationId xmlns:a16="http://schemas.microsoft.com/office/drawing/2014/main" id="{61DB353C-E8CA-2386-9B17-6AAF4F66B085}"/>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
        <p:nvSpPr>
          <p:cNvPr id="10" name="Text Placeholder 9">
            <a:extLst>
              <a:ext uri="{FF2B5EF4-FFF2-40B4-BE49-F238E27FC236}">
                <a16:creationId xmlns:a16="http://schemas.microsoft.com/office/drawing/2014/main" id="{FCA8D3DF-3BEE-35B4-0A1E-D0A6AF5E121A}"/>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spcBef>
                <a:spcPts val="0"/>
              </a:spcBef>
              <a:defRPr sz="18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pic>
        <p:nvPicPr>
          <p:cNvPr id="2" name="Picture 1">
            <a:extLst>
              <a:ext uri="{FF2B5EF4-FFF2-40B4-BE49-F238E27FC236}">
                <a16:creationId xmlns:a16="http://schemas.microsoft.com/office/drawing/2014/main" id="{168BCA85-E46E-8D87-0ED8-F638D724C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47842297-BCC6-992E-40D7-6863F4F58542}"/>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211146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43382344-0869-BB70-0499-0DB2104CB1DC}"/>
              </a:ext>
            </a:extLst>
          </p:cNvPr>
          <p:cNvSpPr>
            <a:spLocks noGrp="1"/>
          </p:cNvSpPr>
          <p:nvPr>
            <p:ph type="chart" sz="quarter" idx="18"/>
          </p:nvPr>
        </p:nvSpPr>
        <p:spPr>
          <a:xfrm>
            <a:off x="335360" y="333264"/>
            <a:ext cx="8280920" cy="5618163"/>
          </a:xfrm>
          <a:solidFill>
            <a:schemeClr val="accent5"/>
          </a:solidFill>
        </p:spPr>
        <p:txBody>
          <a:bodyPr/>
          <a:lstStyle/>
          <a:p>
            <a:endParaRPr lang="en-DK"/>
          </a:p>
        </p:txBody>
      </p:sp>
      <p:sp>
        <p:nvSpPr>
          <p:cNvPr id="8" name="Text Placeholder 9">
            <a:extLst>
              <a:ext uri="{FF2B5EF4-FFF2-40B4-BE49-F238E27FC236}">
                <a16:creationId xmlns:a16="http://schemas.microsoft.com/office/drawing/2014/main" id="{B2F22CC4-3427-B091-0454-0DEB6C8D7C78}"/>
              </a:ext>
            </a:extLst>
          </p:cNvPr>
          <p:cNvSpPr>
            <a:spLocks noGrp="1"/>
          </p:cNvSpPr>
          <p:nvPr>
            <p:ph type="body" sz="quarter" idx="17" hasCustomPrompt="1"/>
          </p:nvPr>
        </p:nvSpPr>
        <p:spPr>
          <a:xfrm>
            <a:off x="8979965" y="1001237"/>
            <a:ext cx="2660651" cy="989747"/>
          </a:xfrm>
          <a:prstGeom prst="rect">
            <a:avLst/>
          </a:prstGeom>
        </p:spPr>
        <p:txBody>
          <a:bodyPr anchor="t" anchorCtr="0"/>
          <a:lstStyle>
            <a:lvl1pPr algn="l">
              <a:spcBef>
                <a:spcPts val="0"/>
              </a:spcBef>
              <a:defRPr sz="18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9" name="Text Placeholder 9">
            <a:extLst>
              <a:ext uri="{FF2B5EF4-FFF2-40B4-BE49-F238E27FC236}">
                <a16:creationId xmlns:a16="http://schemas.microsoft.com/office/drawing/2014/main" id="{EA2AD75A-E1E3-B03B-CE59-B9F3DFF2E6C3}"/>
              </a:ext>
            </a:extLst>
          </p:cNvPr>
          <p:cNvSpPr>
            <a:spLocks noGrp="1"/>
          </p:cNvSpPr>
          <p:nvPr>
            <p:ph type="body" sz="quarter" idx="16" hasCustomPrompt="1"/>
          </p:nvPr>
        </p:nvSpPr>
        <p:spPr>
          <a:xfrm>
            <a:off x="898652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latin typeface="Verdana" panose="020B0604030504040204" pitchFamily="34" charset="0"/>
                <a:ea typeface="Verdana" panose="020B0604030504040204" pitchFamily="34" charset="0"/>
              </a:defRPr>
            </a:lvl1pPr>
            <a:lvl2pPr marL="180000">
              <a:lnSpc>
                <a:spcPts val="1200"/>
              </a:lnSpc>
              <a:defRPr sz="900" b="0" i="0">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b="0" i="0">
                <a:latin typeface="Verdana" panose="020B0604030504040204" pitchFamily="34" charset="0"/>
                <a:ea typeface="Verdana" panose="020B0604030504040204" pitchFamily="34" charset="0"/>
              </a:defRPr>
            </a:lvl3pPr>
            <a:lvl4pPr marL="540000" indent="0">
              <a:lnSpc>
                <a:spcPts val="1200"/>
              </a:lnSpc>
              <a:buFont typeface="+mj-lt"/>
              <a:buNone/>
              <a:defRPr b="0" i="0">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0" name="Text Placeholder 9">
            <a:extLst>
              <a:ext uri="{FF2B5EF4-FFF2-40B4-BE49-F238E27FC236}">
                <a16:creationId xmlns:a16="http://schemas.microsoft.com/office/drawing/2014/main" id="{DCD83EA4-355B-9B4D-2125-5FBF56C25C6C}"/>
              </a:ext>
            </a:extLst>
          </p:cNvPr>
          <p:cNvSpPr>
            <a:spLocks noGrp="1"/>
          </p:cNvSpPr>
          <p:nvPr>
            <p:ph type="body" sz="quarter" idx="19" hasCustomPrompt="1"/>
          </p:nvPr>
        </p:nvSpPr>
        <p:spPr>
          <a:xfrm>
            <a:off x="897996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2" name="Picture 1">
            <a:extLst>
              <a:ext uri="{FF2B5EF4-FFF2-40B4-BE49-F238E27FC236}">
                <a16:creationId xmlns:a16="http://schemas.microsoft.com/office/drawing/2014/main" id="{1DFE1368-1347-94CA-86F7-03DB7AEB2C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E4920986-9D7F-CF59-0704-B066B158F4AF}"/>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3112927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583388BE-3BBB-588E-8273-AF80C162CC11}"/>
              </a:ext>
            </a:extLst>
          </p:cNvPr>
          <p:cNvSpPr>
            <a:spLocks noGrp="1"/>
          </p:cNvSpPr>
          <p:nvPr>
            <p:ph type="tbl" sz="quarter" idx="18"/>
          </p:nvPr>
        </p:nvSpPr>
        <p:spPr>
          <a:xfrm>
            <a:off x="3575721" y="333375"/>
            <a:ext cx="8279730" cy="5618163"/>
          </a:xfrm>
          <a:solidFill>
            <a:schemeClr val="accent5"/>
          </a:solidFill>
        </p:spPr>
        <p:txBody>
          <a:bodyPr/>
          <a:lstStyle>
            <a:lvl1pPr>
              <a:defRPr b="0" i="0">
                <a:latin typeface="DBU" pitchFamily="2" charset="0"/>
              </a:defRPr>
            </a:lvl1pPr>
          </a:lstStyle>
          <a:p>
            <a:endParaRPr lang="en-DK" dirty="0"/>
          </a:p>
        </p:txBody>
      </p:sp>
      <p:sp>
        <p:nvSpPr>
          <p:cNvPr id="5" name="Text Placeholder 9">
            <a:extLst>
              <a:ext uri="{FF2B5EF4-FFF2-40B4-BE49-F238E27FC236}">
                <a16:creationId xmlns:a16="http://schemas.microsoft.com/office/drawing/2014/main" id="{20FE8F7F-AAC0-CE4B-2A3A-01E4E733A13D}"/>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latin typeface="Verdana" panose="020B0604030504040204" pitchFamily="34" charset="0"/>
                <a:ea typeface="Verdana" panose="020B0604030504040204" pitchFamily="34" charset="0"/>
              </a:defRPr>
            </a:lvl1pPr>
            <a:lvl2pPr marL="180000">
              <a:lnSpc>
                <a:spcPts val="1200"/>
              </a:lnSpc>
              <a:defRPr sz="900" b="0" i="0">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b="0" i="0">
                <a:latin typeface="Verdana" panose="020B0604030504040204" pitchFamily="34" charset="0"/>
                <a:ea typeface="Verdana" panose="020B0604030504040204" pitchFamily="34" charset="0"/>
              </a:defRPr>
            </a:lvl3pPr>
            <a:lvl4pPr marL="540000" indent="0">
              <a:lnSpc>
                <a:spcPts val="1200"/>
              </a:lnSpc>
              <a:buFont typeface="+mj-lt"/>
              <a:buNone/>
              <a:defRPr b="0" i="0">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9" name="Text Placeholder 9">
            <a:extLst>
              <a:ext uri="{FF2B5EF4-FFF2-40B4-BE49-F238E27FC236}">
                <a16:creationId xmlns:a16="http://schemas.microsoft.com/office/drawing/2014/main" id="{BC67321A-45EC-E740-7512-A402B2254514}"/>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
        <p:nvSpPr>
          <p:cNvPr id="11" name="Text Placeholder 9">
            <a:extLst>
              <a:ext uri="{FF2B5EF4-FFF2-40B4-BE49-F238E27FC236}">
                <a16:creationId xmlns:a16="http://schemas.microsoft.com/office/drawing/2014/main" id="{D2491F8D-811C-A767-F4D2-83D9D5BCCDA7}"/>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spcBef>
                <a:spcPts val="0"/>
              </a:spcBef>
              <a:defRPr sz="18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pic>
        <p:nvPicPr>
          <p:cNvPr id="2" name="Picture 1">
            <a:extLst>
              <a:ext uri="{FF2B5EF4-FFF2-40B4-BE49-F238E27FC236}">
                <a16:creationId xmlns:a16="http://schemas.microsoft.com/office/drawing/2014/main" id="{7079018F-E3A7-2C26-63CB-FC6D4862C1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7564CFA4-CFCF-03B5-6E81-92D40E6BC0C2}"/>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458409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lit 4">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85CD17-23D0-6C07-4315-96932D8A3E97}"/>
              </a:ext>
            </a:extLst>
          </p:cNvPr>
          <p:cNvSpPr/>
          <p:nvPr userDrawn="1"/>
        </p:nvSpPr>
        <p:spPr>
          <a:xfrm>
            <a:off x="0" y="0"/>
            <a:ext cx="3045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DK" dirty="0"/>
          </a:p>
        </p:txBody>
      </p:sp>
      <p:sp>
        <p:nvSpPr>
          <p:cNvPr id="34" name="Rectangle 33">
            <a:extLst>
              <a:ext uri="{FF2B5EF4-FFF2-40B4-BE49-F238E27FC236}">
                <a16:creationId xmlns:a16="http://schemas.microsoft.com/office/drawing/2014/main" id="{87C4CF32-FA4B-265F-5608-89D7D6733DDE}"/>
              </a:ext>
            </a:extLst>
          </p:cNvPr>
          <p:cNvSpPr/>
          <p:nvPr userDrawn="1"/>
        </p:nvSpPr>
        <p:spPr>
          <a:xfrm>
            <a:off x="3045600" y="0"/>
            <a:ext cx="306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5" name="Rectangle 34">
            <a:extLst>
              <a:ext uri="{FF2B5EF4-FFF2-40B4-BE49-F238E27FC236}">
                <a16:creationId xmlns:a16="http://schemas.microsoft.com/office/drawing/2014/main" id="{6E90450C-E534-591D-CD76-A6808343A57F}"/>
              </a:ext>
            </a:extLst>
          </p:cNvPr>
          <p:cNvSpPr/>
          <p:nvPr userDrawn="1"/>
        </p:nvSpPr>
        <p:spPr>
          <a:xfrm>
            <a:off x="6091200" y="-1431"/>
            <a:ext cx="3045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6" name="Rectangle 35">
            <a:extLst>
              <a:ext uri="{FF2B5EF4-FFF2-40B4-BE49-F238E27FC236}">
                <a16:creationId xmlns:a16="http://schemas.microsoft.com/office/drawing/2014/main" id="{1946B03B-B495-285A-99D0-EC9CC38D140E}"/>
              </a:ext>
            </a:extLst>
          </p:cNvPr>
          <p:cNvSpPr/>
          <p:nvPr userDrawn="1"/>
        </p:nvSpPr>
        <p:spPr>
          <a:xfrm>
            <a:off x="9136799" y="-1431"/>
            <a:ext cx="305927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4" name="Date Placeholder 3">
            <a:extLst>
              <a:ext uri="{FF2B5EF4-FFF2-40B4-BE49-F238E27FC236}">
                <a16:creationId xmlns:a16="http://schemas.microsoft.com/office/drawing/2014/main" id="{93463B74-3315-9E5E-C489-7C136049725E}"/>
              </a:ext>
            </a:extLst>
          </p:cNvPr>
          <p:cNvSpPr txBox="1">
            <a:spLocks/>
          </p:cNvSpPr>
          <p:nvPr userDrawn="1"/>
        </p:nvSpPr>
        <p:spPr>
          <a:xfrm>
            <a:off x="9696400" y="6413617"/>
            <a:ext cx="1435444" cy="307857"/>
          </a:xfrm>
          <a:prstGeom prst="rect">
            <a:avLst/>
          </a:prstGeom>
        </p:spPr>
        <p:txBody>
          <a:bodyPr vert="horz" lIns="0" tIns="0" rIns="0" bIns="0" rtlCol="0" anchor="ctr"/>
          <a:lstStyle>
            <a:defPPr>
              <a:defRPr lang="en-DK"/>
            </a:defPPr>
            <a:lvl1pPr marL="0" algn="l" defTabSz="914400" rtl="0" eaLnBrk="1" latinLnBrk="0" hangingPunct="1">
              <a:defRPr sz="600" kern="1200" baseline="0">
                <a:solidFill>
                  <a:schemeClr val="tx1"/>
                </a:solidFill>
                <a:latin typeface="DBU"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DK" dirty="0"/>
          </a:p>
        </p:txBody>
      </p:sp>
      <p:pic>
        <p:nvPicPr>
          <p:cNvPr id="37" name="Graphic 36">
            <a:extLst>
              <a:ext uri="{FF2B5EF4-FFF2-40B4-BE49-F238E27FC236}">
                <a16:creationId xmlns:a16="http://schemas.microsoft.com/office/drawing/2014/main" id="{CBB2D0BB-59B8-7206-2498-142CB6258F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2" name="Text Placeholder 5">
            <a:extLst>
              <a:ext uri="{FF2B5EF4-FFF2-40B4-BE49-F238E27FC236}">
                <a16:creationId xmlns:a16="http://schemas.microsoft.com/office/drawing/2014/main" id="{82FEB808-EED8-98CE-F6E6-6B74CE373322}"/>
              </a:ext>
            </a:extLst>
          </p:cNvPr>
          <p:cNvSpPr>
            <a:spLocks noGrp="1"/>
          </p:cNvSpPr>
          <p:nvPr>
            <p:ph type="body" sz="quarter" idx="15" hasCustomPrompt="1"/>
          </p:nvPr>
        </p:nvSpPr>
        <p:spPr>
          <a:xfrm>
            <a:off x="0" y="504000"/>
            <a:ext cx="3045600" cy="5517229"/>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4" name="Text Placeholder 5">
            <a:extLst>
              <a:ext uri="{FF2B5EF4-FFF2-40B4-BE49-F238E27FC236}">
                <a16:creationId xmlns:a16="http://schemas.microsoft.com/office/drawing/2014/main" id="{88E4991C-6C6B-43A8-DD4F-5364BD2EE865}"/>
              </a:ext>
            </a:extLst>
          </p:cNvPr>
          <p:cNvSpPr>
            <a:spLocks noGrp="1"/>
          </p:cNvSpPr>
          <p:nvPr>
            <p:ph type="body" sz="quarter" idx="16" hasCustomPrompt="1"/>
          </p:nvPr>
        </p:nvSpPr>
        <p:spPr>
          <a:xfrm>
            <a:off x="3041009" y="504056"/>
            <a:ext cx="3033158" cy="5517229"/>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5" name="Text Placeholder 5">
            <a:extLst>
              <a:ext uri="{FF2B5EF4-FFF2-40B4-BE49-F238E27FC236}">
                <a16:creationId xmlns:a16="http://schemas.microsoft.com/office/drawing/2014/main" id="{900E1097-502B-990B-C11A-0B640B329857}"/>
              </a:ext>
            </a:extLst>
          </p:cNvPr>
          <p:cNvSpPr>
            <a:spLocks noGrp="1"/>
          </p:cNvSpPr>
          <p:nvPr>
            <p:ph type="body" sz="quarter" idx="17" hasCustomPrompt="1"/>
          </p:nvPr>
        </p:nvSpPr>
        <p:spPr>
          <a:xfrm>
            <a:off x="6100435" y="504056"/>
            <a:ext cx="3033158" cy="5517229"/>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6" name="Text Placeholder 5">
            <a:extLst>
              <a:ext uri="{FF2B5EF4-FFF2-40B4-BE49-F238E27FC236}">
                <a16:creationId xmlns:a16="http://schemas.microsoft.com/office/drawing/2014/main" id="{FEE3E7DF-4643-256D-C2BA-B965915EA1ED}"/>
              </a:ext>
            </a:extLst>
          </p:cNvPr>
          <p:cNvSpPr>
            <a:spLocks noGrp="1"/>
          </p:cNvSpPr>
          <p:nvPr>
            <p:ph type="body" sz="quarter" idx="18" hasCustomPrompt="1"/>
          </p:nvPr>
        </p:nvSpPr>
        <p:spPr>
          <a:xfrm>
            <a:off x="9157472" y="504056"/>
            <a:ext cx="3033158" cy="5517229"/>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8" name="Text Placeholder 7">
            <a:extLst>
              <a:ext uri="{FF2B5EF4-FFF2-40B4-BE49-F238E27FC236}">
                <a16:creationId xmlns:a16="http://schemas.microsoft.com/office/drawing/2014/main" id="{2DAA01E0-1EB3-AC6C-9776-B5B274C643CA}"/>
              </a:ext>
            </a:extLst>
          </p:cNvPr>
          <p:cNvSpPr>
            <a:spLocks noGrp="1"/>
          </p:cNvSpPr>
          <p:nvPr>
            <p:ph type="body" sz="quarter" idx="19" hasCustomPrompt="1"/>
          </p:nvPr>
        </p:nvSpPr>
        <p:spPr>
          <a:xfrm>
            <a:off x="324000" y="594000"/>
            <a:ext cx="2376000" cy="180000"/>
          </a:xfrm>
        </p:spPr>
        <p:txBody>
          <a:bodyPr/>
          <a:lstStyle>
            <a:lvl1pPr>
              <a:defRPr sz="1200"/>
            </a:lvl1pPr>
          </a:lstStyle>
          <a:p>
            <a:pPr lvl="0"/>
            <a:r>
              <a:rPr lang="en-DK" dirty="0"/>
              <a:t>01</a:t>
            </a:r>
          </a:p>
        </p:txBody>
      </p:sp>
      <p:sp>
        <p:nvSpPr>
          <p:cNvPr id="10" name="Text Placeholder 7">
            <a:extLst>
              <a:ext uri="{FF2B5EF4-FFF2-40B4-BE49-F238E27FC236}">
                <a16:creationId xmlns:a16="http://schemas.microsoft.com/office/drawing/2014/main" id="{6F43D81D-CBB3-E0C6-B3C9-96EA1C92B757}"/>
              </a:ext>
            </a:extLst>
          </p:cNvPr>
          <p:cNvSpPr>
            <a:spLocks noGrp="1"/>
          </p:cNvSpPr>
          <p:nvPr>
            <p:ph type="body" sz="quarter" idx="20" hasCustomPrompt="1"/>
          </p:nvPr>
        </p:nvSpPr>
        <p:spPr>
          <a:xfrm>
            <a:off x="3367958" y="594000"/>
            <a:ext cx="2376000" cy="180000"/>
          </a:xfrm>
        </p:spPr>
        <p:txBody>
          <a:bodyPr/>
          <a:lstStyle>
            <a:lvl1pPr>
              <a:defRPr sz="1200"/>
            </a:lvl1pPr>
          </a:lstStyle>
          <a:p>
            <a:pPr lvl="0"/>
            <a:r>
              <a:rPr lang="en-DK" dirty="0"/>
              <a:t>01</a:t>
            </a:r>
          </a:p>
        </p:txBody>
      </p:sp>
      <p:sp>
        <p:nvSpPr>
          <p:cNvPr id="12" name="Text Placeholder 7">
            <a:extLst>
              <a:ext uri="{FF2B5EF4-FFF2-40B4-BE49-F238E27FC236}">
                <a16:creationId xmlns:a16="http://schemas.microsoft.com/office/drawing/2014/main" id="{BBCC20B3-2BCE-1C97-7695-16D569F15607}"/>
              </a:ext>
            </a:extLst>
          </p:cNvPr>
          <p:cNvSpPr>
            <a:spLocks noGrp="1"/>
          </p:cNvSpPr>
          <p:nvPr>
            <p:ph type="body" sz="quarter" idx="21" hasCustomPrompt="1"/>
          </p:nvPr>
        </p:nvSpPr>
        <p:spPr>
          <a:xfrm>
            <a:off x="6422400" y="594000"/>
            <a:ext cx="2376000" cy="180000"/>
          </a:xfrm>
        </p:spPr>
        <p:txBody>
          <a:bodyPr/>
          <a:lstStyle>
            <a:lvl1pPr>
              <a:defRPr sz="1200"/>
            </a:lvl1pPr>
          </a:lstStyle>
          <a:p>
            <a:pPr lvl="0"/>
            <a:r>
              <a:rPr lang="en-DK" dirty="0"/>
              <a:t>01</a:t>
            </a:r>
          </a:p>
        </p:txBody>
      </p:sp>
      <p:sp>
        <p:nvSpPr>
          <p:cNvPr id="14" name="Text Placeholder 7">
            <a:extLst>
              <a:ext uri="{FF2B5EF4-FFF2-40B4-BE49-F238E27FC236}">
                <a16:creationId xmlns:a16="http://schemas.microsoft.com/office/drawing/2014/main" id="{379723DA-2748-A6B4-D0A6-7D68017176C5}"/>
              </a:ext>
            </a:extLst>
          </p:cNvPr>
          <p:cNvSpPr>
            <a:spLocks noGrp="1"/>
          </p:cNvSpPr>
          <p:nvPr>
            <p:ph type="body" sz="quarter" idx="22" hasCustomPrompt="1"/>
          </p:nvPr>
        </p:nvSpPr>
        <p:spPr>
          <a:xfrm>
            <a:off x="9490718" y="594000"/>
            <a:ext cx="2376000" cy="180000"/>
          </a:xfrm>
        </p:spPr>
        <p:txBody>
          <a:bodyPr/>
          <a:lstStyle>
            <a:lvl1pPr>
              <a:defRPr sz="1200"/>
            </a:lvl1pPr>
          </a:lstStyle>
          <a:p>
            <a:pPr lvl="0"/>
            <a:r>
              <a:rPr lang="en-DK" dirty="0"/>
              <a:t>01</a:t>
            </a:r>
          </a:p>
        </p:txBody>
      </p:sp>
      <p:cxnSp>
        <p:nvCxnSpPr>
          <p:cNvPr id="31" name="Straight Connector 30">
            <a:extLst>
              <a:ext uri="{FF2B5EF4-FFF2-40B4-BE49-F238E27FC236}">
                <a16:creationId xmlns:a16="http://schemas.microsoft.com/office/drawing/2014/main" id="{9ED24AD4-D1CF-E41E-C1F2-2EE09027324C}"/>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86EE7A2-6803-410C-1C77-455FBD8A93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7" name="TextBox 6">
            <a:extLst>
              <a:ext uri="{FF2B5EF4-FFF2-40B4-BE49-F238E27FC236}">
                <a16:creationId xmlns:a16="http://schemas.microsoft.com/office/drawing/2014/main" id="{6DCFF03D-1C6D-80B8-9E0E-1A5CD3B4E14E}"/>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9" name="Tekstfelt 8">
            <a:extLst>
              <a:ext uri="{FF2B5EF4-FFF2-40B4-BE49-F238E27FC236}">
                <a16:creationId xmlns:a16="http://schemas.microsoft.com/office/drawing/2014/main" id="{62FEE268-2851-360D-7A2B-D1046706BF8A}"/>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1857537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3">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85CD17-23D0-6C07-4315-96932D8A3E97}"/>
              </a:ext>
            </a:extLst>
          </p:cNvPr>
          <p:cNvSpPr/>
          <p:nvPr userDrawn="1"/>
        </p:nvSpPr>
        <p:spPr>
          <a:xfrm>
            <a:off x="-5188" y="3088"/>
            <a:ext cx="4064399" cy="6854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34" name="Rectangle 33">
            <a:extLst>
              <a:ext uri="{FF2B5EF4-FFF2-40B4-BE49-F238E27FC236}">
                <a16:creationId xmlns:a16="http://schemas.microsoft.com/office/drawing/2014/main" id="{87C4CF32-FA4B-265F-5608-89D7D6733DDE}"/>
              </a:ext>
            </a:extLst>
          </p:cNvPr>
          <p:cNvSpPr/>
          <p:nvPr userDrawn="1"/>
        </p:nvSpPr>
        <p:spPr>
          <a:xfrm>
            <a:off x="4062426" y="3088"/>
            <a:ext cx="4064399" cy="6854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5" name="Rectangle 34">
            <a:extLst>
              <a:ext uri="{FF2B5EF4-FFF2-40B4-BE49-F238E27FC236}">
                <a16:creationId xmlns:a16="http://schemas.microsoft.com/office/drawing/2014/main" id="{6E90450C-E534-591D-CD76-A6808343A57F}"/>
              </a:ext>
            </a:extLst>
          </p:cNvPr>
          <p:cNvSpPr/>
          <p:nvPr userDrawn="1"/>
        </p:nvSpPr>
        <p:spPr>
          <a:xfrm>
            <a:off x="8134399" y="-1431"/>
            <a:ext cx="4064399" cy="6854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3" name="Straight Connector 2">
            <a:extLst>
              <a:ext uri="{FF2B5EF4-FFF2-40B4-BE49-F238E27FC236}">
                <a16:creationId xmlns:a16="http://schemas.microsoft.com/office/drawing/2014/main" id="{8B19BF64-08BB-5E6C-7110-E5D7290D0C78}"/>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ate Placeholder 3">
            <a:extLst>
              <a:ext uri="{FF2B5EF4-FFF2-40B4-BE49-F238E27FC236}">
                <a16:creationId xmlns:a16="http://schemas.microsoft.com/office/drawing/2014/main" id="{93463B74-3315-9E5E-C489-7C136049725E}"/>
              </a:ext>
            </a:extLst>
          </p:cNvPr>
          <p:cNvSpPr txBox="1">
            <a:spLocks/>
          </p:cNvSpPr>
          <p:nvPr userDrawn="1"/>
        </p:nvSpPr>
        <p:spPr>
          <a:xfrm>
            <a:off x="9696400" y="6413617"/>
            <a:ext cx="1435444" cy="307857"/>
          </a:xfrm>
          <a:prstGeom prst="rect">
            <a:avLst/>
          </a:prstGeom>
        </p:spPr>
        <p:txBody>
          <a:bodyPr vert="horz" lIns="0" tIns="0" rIns="0" bIns="0" rtlCol="0" anchor="ctr"/>
          <a:lstStyle>
            <a:defPPr>
              <a:defRPr lang="en-DK"/>
            </a:defPPr>
            <a:lvl1pPr marL="0" algn="l" defTabSz="914400" rtl="0" eaLnBrk="1" latinLnBrk="0" hangingPunct="1">
              <a:defRPr sz="600" kern="1200" baseline="0">
                <a:solidFill>
                  <a:schemeClr val="tx1"/>
                </a:solidFill>
                <a:latin typeface="DBU"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DK" dirty="0"/>
          </a:p>
        </p:txBody>
      </p:sp>
      <p:pic>
        <p:nvPicPr>
          <p:cNvPr id="37" name="Graphic 36">
            <a:extLst>
              <a:ext uri="{FF2B5EF4-FFF2-40B4-BE49-F238E27FC236}">
                <a16:creationId xmlns:a16="http://schemas.microsoft.com/office/drawing/2014/main" id="{CBB2D0BB-59B8-7206-2498-142CB6258F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4" name="Text Placeholder 5">
            <a:extLst>
              <a:ext uri="{FF2B5EF4-FFF2-40B4-BE49-F238E27FC236}">
                <a16:creationId xmlns:a16="http://schemas.microsoft.com/office/drawing/2014/main" id="{2B3DC878-9A0A-0399-A9C5-9CD8361793AE}"/>
              </a:ext>
            </a:extLst>
          </p:cNvPr>
          <p:cNvSpPr>
            <a:spLocks noGrp="1"/>
          </p:cNvSpPr>
          <p:nvPr>
            <p:ph type="body" sz="quarter" idx="15" hasCustomPrompt="1"/>
          </p:nvPr>
        </p:nvSpPr>
        <p:spPr>
          <a:xfrm>
            <a:off x="0" y="504056"/>
            <a:ext cx="4037134" cy="5445222"/>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6" name="Text Placeholder 5">
            <a:extLst>
              <a:ext uri="{FF2B5EF4-FFF2-40B4-BE49-F238E27FC236}">
                <a16:creationId xmlns:a16="http://schemas.microsoft.com/office/drawing/2014/main" id="{5F037CA3-92CB-B791-10C2-E890EC09FF49}"/>
              </a:ext>
            </a:extLst>
          </p:cNvPr>
          <p:cNvSpPr>
            <a:spLocks noGrp="1"/>
          </p:cNvSpPr>
          <p:nvPr>
            <p:ph type="body" sz="quarter" idx="16" hasCustomPrompt="1"/>
          </p:nvPr>
        </p:nvSpPr>
        <p:spPr>
          <a:xfrm>
            <a:off x="4062426" y="504056"/>
            <a:ext cx="4080448" cy="5445222"/>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7" name="Text Placeholder 5">
            <a:extLst>
              <a:ext uri="{FF2B5EF4-FFF2-40B4-BE49-F238E27FC236}">
                <a16:creationId xmlns:a16="http://schemas.microsoft.com/office/drawing/2014/main" id="{800C66B9-3FA1-4E45-253C-2755212A8622}"/>
              </a:ext>
            </a:extLst>
          </p:cNvPr>
          <p:cNvSpPr>
            <a:spLocks noGrp="1"/>
          </p:cNvSpPr>
          <p:nvPr>
            <p:ph type="body" sz="quarter" idx="17" hasCustomPrompt="1"/>
          </p:nvPr>
        </p:nvSpPr>
        <p:spPr>
          <a:xfrm>
            <a:off x="8152269" y="504056"/>
            <a:ext cx="4037134" cy="5445222"/>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2" name="Text Placeholder 7">
            <a:extLst>
              <a:ext uri="{FF2B5EF4-FFF2-40B4-BE49-F238E27FC236}">
                <a16:creationId xmlns:a16="http://schemas.microsoft.com/office/drawing/2014/main" id="{55775C09-4469-5235-4801-8B5511287DEB}"/>
              </a:ext>
            </a:extLst>
          </p:cNvPr>
          <p:cNvSpPr>
            <a:spLocks noGrp="1"/>
          </p:cNvSpPr>
          <p:nvPr>
            <p:ph type="body" sz="quarter" idx="19" hasCustomPrompt="1"/>
          </p:nvPr>
        </p:nvSpPr>
        <p:spPr>
          <a:xfrm>
            <a:off x="324000" y="594000"/>
            <a:ext cx="2376000" cy="180000"/>
          </a:xfrm>
        </p:spPr>
        <p:txBody>
          <a:bodyPr/>
          <a:lstStyle>
            <a:lvl1pPr>
              <a:defRPr sz="1200"/>
            </a:lvl1pPr>
          </a:lstStyle>
          <a:p>
            <a:pPr lvl="0"/>
            <a:r>
              <a:rPr lang="en-DK" dirty="0"/>
              <a:t>01</a:t>
            </a:r>
          </a:p>
        </p:txBody>
      </p:sp>
      <p:sp>
        <p:nvSpPr>
          <p:cNvPr id="8" name="Text Placeholder 7">
            <a:extLst>
              <a:ext uri="{FF2B5EF4-FFF2-40B4-BE49-F238E27FC236}">
                <a16:creationId xmlns:a16="http://schemas.microsoft.com/office/drawing/2014/main" id="{93816B90-7A64-7EAD-B7D9-E0CBB5364869}"/>
              </a:ext>
            </a:extLst>
          </p:cNvPr>
          <p:cNvSpPr>
            <a:spLocks noGrp="1"/>
          </p:cNvSpPr>
          <p:nvPr>
            <p:ph type="body" sz="quarter" idx="20" hasCustomPrompt="1"/>
          </p:nvPr>
        </p:nvSpPr>
        <p:spPr>
          <a:xfrm>
            <a:off x="4395600" y="594000"/>
            <a:ext cx="2376000" cy="180000"/>
          </a:xfrm>
        </p:spPr>
        <p:txBody>
          <a:bodyPr/>
          <a:lstStyle>
            <a:lvl1pPr>
              <a:defRPr sz="1200"/>
            </a:lvl1pPr>
          </a:lstStyle>
          <a:p>
            <a:pPr lvl="0"/>
            <a:r>
              <a:rPr lang="en-DK" dirty="0"/>
              <a:t>01</a:t>
            </a:r>
          </a:p>
        </p:txBody>
      </p:sp>
      <p:sp>
        <p:nvSpPr>
          <p:cNvPr id="9" name="Text Placeholder 7">
            <a:extLst>
              <a:ext uri="{FF2B5EF4-FFF2-40B4-BE49-F238E27FC236}">
                <a16:creationId xmlns:a16="http://schemas.microsoft.com/office/drawing/2014/main" id="{9AC7C67A-EEF1-41A9-B623-09D412B7A119}"/>
              </a:ext>
            </a:extLst>
          </p:cNvPr>
          <p:cNvSpPr>
            <a:spLocks noGrp="1"/>
          </p:cNvSpPr>
          <p:nvPr>
            <p:ph type="body" sz="quarter" idx="21" hasCustomPrompt="1"/>
          </p:nvPr>
        </p:nvSpPr>
        <p:spPr>
          <a:xfrm>
            <a:off x="8481600" y="594000"/>
            <a:ext cx="2376000" cy="180000"/>
          </a:xfrm>
        </p:spPr>
        <p:txBody>
          <a:bodyPr/>
          <a:lstStyle>
            <a:lvl1pPr>
              <a:defRPr sz="1200"/>
            </a:lvl1pPr>
          </a:lstStyle>
          <a:p>
            <a:pPr lvl="0"/>
            <a:r>
              <a:rPr lang="en-DK" dirty="0"/>
              <a:t>01</a:t>
            </a:r>
          </a:p>
        </p:txBody>
      </p:sp>
      <p:pic>
        <p:nvPicPr>
          <p:cNvPr id="5" name="Picture 4">
            <a:extLst>
              <a:ext uri="{FF2B5EF4-FFF2-40B4-BE49-F238E27FC236}">
                <a16:creationId xmlns:a16="http://schemas.microsoft.com/office/drawing/2014/main" id="{A8FCCF37-B49D-82F3-35CC-6E2E456B2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10" name="TextBox 9">
            <a:extLst>
              <a:ext uri="{FF2B5EF4-FFF2-40B4-BE49-F238E27FC236}">
                <a16:creationId xmlns:a16="http://schemas.microsoft.com/office/drawing/2014/main" id="{EF393F14-19BF-B608-7AAB-B5C806495613}"/>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11" name="Tekstfelt 10">
            <a:extLst>
              <a:ext uri="{FF2B5EF4-FFF2-40B4-BE49-F238E27FC236}">
                <a16:creationId xmlns:a16="http://schemas.microsoft.com/office/drawing/2014/main" id="{4A39981C-E789-FB28-BD50-60B4E9C53F1B}"/>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2891112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lit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85CD17-23D0-6C07-4315-96932D8A3E97}"/>
              </a:ext>
            </a:extLst>
          </p:cNvPr>
          <p:cNvSpPr/>
          <p:nvPr userDrawn="1"/>
        </p:nvSpPr>
        <p:spPr>
          <a:xfrm>
            <a:off x="0" y="3088"/>
            <a:ext cx="6085962" cy="6854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35" name="Rectangle 34">
            <a:extLst>
              <a:ext uri="{FF2B5EF4-FFF2-40B4-BE49-F238E27FC236}">
                <a16:creationId xmlns:a16="http://schemas.microsoft.com/office/drawing/2014/main" id="{6E90450C-E534-591D-CD76-A6808343A57F}"/>
              </a:ext>
            </a:extLst>
          </p:cNvPr>
          <p:cNvSpPr/>
          <p:nvPr userDrawn="1"/>
        </p:nvSpPr>
        <p:spPr>
          <a:xfrm>
            <a:off x="6084390" y="3088"/>
            <a:ext cx="6106038" cy="6854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3" name="Straight Connector 2">
            <a:extLst>
              <a:ext uri="{FF2B5EF4-FFF2-40B4-BE49-F238E27FC236}">
                <a16:creationId xmlns:a16="http://schemas.microsoft.com/office/drawing/2014/main" id="{8B19BF64-08BB-5E6C-7110-E5D7290D0C78}"/>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ate Placeholder 3">
            <a:extLst>
              <a:ext uri="{FF2B5EF4-FFF2-40B4-BE49-F238E27FC236}">
                <a16:creationId xmlns:a16="http://schemas.microsoft.com/office/drawing/2014/main" id="{93463B74-3315-9E5E-C489-7C136049725E}"/>
              </a:ext>
            </a:extLst>
          </p:cNvPr>
          <p:cNvSpPr txBox="1">
            <a:spLocks/>
          </p:cNvSpPr>
          <p:nvPr userDrawn="1"/>
        </p:nvSpPr>
        <p:spPr>
          <a:xfrm>
            <a:off x="9696400" y="6413617"/>
            <a:ext cx="1435444" cy="307857"/>
          </a:xfrm>
          <a:prstGeom prst="rect">
            <a:avLst/>
          </a:prstGeom>
        </p:spPr>
        <p:txBody>
          <a:bodyPr vert="horz" lIns="0" tIns="0" rIns="0" bIns="0" rtlCol="0" anchor="ctr"/>
          <a:lstStyle>
            <a:defPPr>
              <a:defRPr lang="en-DK"/>
            </a:defPPr>
            <a:lvl1pPr marL="0" algn="l" defTabSz="914400" rtl="0" eaLnBrk="1" latinLnBrk="0" hangingPunct="1">
              <a:defRPr sz="600" kern="1200" baseline="0">
                <a:solidFill>
                  <a:schemeClr val="tx1"/>
                </a:solidFill>
                <a:latin typeface="DBU"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DK" dirty="0"/>
          </a:p>
        </p:txBody>
      </p:sp>
      <p:pic>
        <p:nvPicPr>
          <p:cNvPr id="37" name="Graphic 36">
            <a:extLst>
              <a:ext uri="{FF2B5EF4-FFF2-40B4-BE49-F238E27FC236}">
                <a16:creationId xmlns:a16="http://schemas.microsoft.com/office/drawing/2014/main" id="{CBB2D0BB-59B8-7206-2498-142CB6258F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2" name="Text Placeholder 5">
            <a:extLst>
              <a:ext uri="{FF2B5EF4-FFF2-40B4-BE49-F238E27FC236}">
                <a16:creationId xmlns:a16="http://schemas.microsoft.com/office/drawing/2014/main" id="{E07F3F73-E554-31D5-3B89-61E1136C5797}"/>
              </a:ext>
            </a:extLst>
          </p:cNvPr>
          <p:cNvSpPr>
            <a:spLocks noGrp="1"/>
          </p:cNvSpPr>
          <p:nvPr>
            <p:ph type="body" sz="quarter" idx="15" hasCustomPrompt="1"/>
          </p:nvPr>
        </p:nvSpPr>
        <p:spPr>
          <a:xfrm>
            <a:off x="220977" y="504056"/>
            <a:ext cx="5695891" cy="5445224"/>
          </a:xfrm>
          <a:prstGeom prst="rect">
            <a:avLst/>
          </a:prstGeom>
          <a:noFill/>
        </p:spPr>
        <p:txBody>
          <a:bodyPr lIns="324000" tIns="540000" rIns="324000" bIns="324000"/>
          <a:lstStyle>
            <a:lvl1pPr marL="0" indent="0">
              <a:lnSpc>
                <a:spcPts val="1920"/>
              </a:lnSpc>
              <a:spcBef>
                <a:spcPts val="0"/>
              </a:spcBef>
              <a:buNone/>
              <a:defRPr sz="1600" b="0"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4" name="Text Placeholder 5">
            <a:extLst>
              <a:ext uri="{FF2B5EF4-FFF2-40B4-BE49-F238E27FC236}">
                <a16:creationId xmlns:a16="http://schemas.microsoft.com/office/drawing/2014/main" id="{CCBBAE91-4E79-A4D9-B020-F69F930491EA}"/>
              </a:ext>
            </a:extLst>
          </p:cNvPr>
          <p:cNvSpPr>
            <a:spLocks noGrp="1"/>
          </p:cNvSpPr>
          <p:nvPr>
            <p:ph type="body" sz="quarter" idx="16" hasCustomPrompt="1"/>
          </p:nvPr>
        </p:nvSpPr>
        <p:spPr>
          <a:xfrm>
            <a:off x="6304764" y="504056"/>
            <a:ext cx="5695891" cy="5445224"/>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8" name="Text Placeholder 7">
            <a:extLst>
              <a:ext uri="{FF2B5EF4-FFF2-40B4-BE49-F238E27FC236}">
                <a16:creationId xmlns:a16="http://schemas.microsoft.com/office/drawing/2014/main" id="{238B2865-BA23-6521-0AFB-AB35F2CD4F8A}"/>
              </a:ext>
            </a:extLst>
          </p:cNvPr>
          <p:cNvSpPr>
            <a:spLocks noGrp="1"/>
          </p:cNvSpPr>
          <p:nvPr>
            <p:ph type="body" sz="quarter" idx="19" hasCustomPrompt="1"/>
          </p:nvPr>
        </p:nvSpPr>
        <p:spPr>
          <a:xfrm>
            <a:off x="550800" y="594000"/>
            <a:ext cx="2376000" cy="180000"/>
          </a:xfrm>
        </p:spPr>
        <p:txBody>
          <a:bodyPr/>
          <a:lstStyle>
            <a:lvl1pPr>
              <a:defRPr sz="1200"/>
            </a:lvl1pPr>
          </a:lstStyle>
          <a:p>
            <a:pPr lvl="0"/>
            <a:r>
              <a:rPr lang="en-DK" dirty="0"/>
              <a:t>01</a:t>
            </a:r>
          </a:p>
        </p:txBody>
      </p:sp>
      <p:sp>
        <p:nvSpPr>
          <p:cNvPr id="9" name="Text Placeholder 7">
            <a:extLst>
              <a:ext uri="{FF2B5EF4-FFF2-40B4-BE49-F238E27FC236}">
                <a16:creationId xmlns:a16="http://schemas.microsoft.com/office/drawing/2014/main" id="{F2D53DB4-BF16-B3BA-764E-812FA8B3199F}"/>
              </a:ext>
            </a:extLst>
          </p:cNvPr>
          <p:cNvSpPr>
            <a:spLocks noGrp="1"/>
          </p:cNvSpPr>
          <p:nvPr>
            <p:ph type="body" sz="quarter" idx="20" hasCustomPrompt="1"/>
          </p:nvPr>
        </p:nvSpPr>
        <p:spPr>
          <a:xfrm>
            <a:off x="6638400" y="594000"/>
            <a:ext cx="2376000" cy="180000"/>
          </a:xfrm>
        </p:spPr>
        <p:txBody>
          <a:bodyPr/>
          <a:lstStyle>
            <a:lvl1pPr>
              <a:defRPr sz="1200"/>
            </a:lvl1pPr>
          </a:lstStyle>
          <a:p>
            <a:pPr lvl="0"/>
            <a:r>
              <a:rPr lang="en-DK" dirty="0"/>
              <a:t>02</a:t>
            </a:r>
          </a:p>
        </p:txBody>
      </p:sp>
      <p:pic>
        <p:nvPicPr>
          <p:cNvPr id="5" name="Picture 4">
            <a:extLst>
              <a:ext uri="{FF2B5EF4-FFF2-40B4-BE49-F238E27FC236}">
                <a16:creationId xmlns:a16="http://schemas.microsoft.com/office/drawing/2014/main" id="{7FF07FCC-01DC-9F08-E1F9-6FBB98DA68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6" name="TextBox 5">
            <a:extLst>
              <a:ext uri="{FF2B5EF4-FFF2-40B4-BE49-F238E27FC236}">
                <a16:creationId xmlns:a16="http://schemas.microsoft.com/office/drawing/2014/main" id="{CCFE15DB-4F78-0204-B3D4-F29B77F5DE6A}"/>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7" name="Tekstfelt 6">
            <a:extLst>
              <a:ext uri="{FF2B5EF4-FFF2-40B4-BE49-F238E27FC236}">
                <a16:creationId xmlns:a16="http://schemas.microsoft.com/office/drawing/2014/main" id="{82241D1F-5D20-4105-634C-7A954D10ABA0}"/>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36120077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lit 3 + Icon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85CD17-23D0-6C07-4315-96932D8A3E97}"/>
              </a:ext>
            </a:extLst>
          </p:cNvPr>
          <p:cNvSpPr/>
          <p:nvPr userDrawn="1"/>
        </p:nvSpPr>
        <p:spPr>
          <a:xfrm>
            <a:off x="0" y="3088"/>
            <a:ext cx="4064399" cy="6854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34" name="Rectangle 33">
            <a:extLst>
              <a:ext uri="{FF2B5EF4-FFF2-40B4-BE49-F238E27FC236}">
                <a16:creationId xmlns:a16="http://schemas.microsoft.com/office/drawing/2014/main" id="{87C4CF32-FA4B-265F-5608-89D7D6733DDE}"/>
              </a:ext>
            </a:extLst>
          </p:cNvPr>
          <p:cNvSpPr/>
          <p:nvPr userDrawn="1"/>
        </p:nvSpPr>
        <p:spPr>
          <a:xfrm>
            <a:off x="4062589" y="3088"/>
            <a:ext cx="4064399" cy="6854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5" name="Rectangle 34">
            <a:extLst>
              <a:ext uri="{FF2B5EF4-FFF2-40B4-BE49-F238E27FC236}">
                <a16:creationId xmlns:a16="http://schemas.microsoft.com/office/drawing/2014/main" id="{6E90450C-E534-591D-CD76-A6808343A57F}"/>
              </a:ext>
            </a:extLst>
          </p:cNvPr>
          <p:cNvSpPr/>
          <p:nvPr userDrawn="1"/>
        </p:nvSpPr>
        <p:spPr>
          <a:xfrm>
            <a:off x="8134399" y="3088"/>
            <a:ext cx="4064399" cy="6854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3" name="Straight Connector 2">
            <a:extLst>
              <a:ext uri="{FF2B5EF4-FFF2-40B4-BE49-F238E27FC236}">
                <a16:creationId xmlns:a16="http://schemas.microsoft.com/office/drawing/2014/main" id="{8B19BF64-08BB-5E6C-7110-E5D7290D0C78}"/>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ate Placeholder 3">
            <a:extLst>
              <a:ext uri="{FF2B5EF4-FFF2-40B4-BE49-F238E27FC236}">
                <a16:creationId xmlns:a16="http://schemas.microsoft.com/office/drawing/2014/main" id="{93463B74-3315-9E5E-C489-7C136049725E}"/>
              </a:ext>
            </a:extLst>
          </p:cNvPr>
          <p:cNvSpPr txBox="1">
            <a:spLocks/>
          </p:cNvSpPr>
          <p:nvPr userDrawn="1"/>
        </p:nvSpPr>
        <p:spPr>
          <a:xfrm>
            <a:off x="9696400" y="6413617"/>
            <a:ext cx="1435444" cy="307857"/>
          </a:xfrm>
          <a:prstGeom prst="rect">
            <a:avLst/>
          </a:prstGeom>
        </p:spPr>
        <p:txBody>
          <a:bodyPr vert="horz" lIns="0" tIns="0" rIns="0" bIns="0" rtlCol="0" anchor="ctr"/>
          <a:lstStyle>
            <a:defPPr>
              <a:defRPr lang="en-DK"/>
            </a:defPPr>
            <a:lvl1pPr marL="0" algn="l" defTabSz="914400" rtl="0" eaLnBrk="1" latinLnBrk="0" hangingPunct="1">
              <a:defRPr sz="600" kern="1200" baseline="0">
                <a:solidFill>
                  <a:schemeClr val="tx1"/>
                </a:solidFill>
                <a:latin typeface="DBU"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DK" dirty="0"/>
          </a:p>
        </p:txBody>
      </p:sp>
      <p:pic>
        <p:nvPicPr>
          <p:cNvPr id="37" name="Graphic 36">
            <a:extLst>
              <a:ext uri="{FF2B5EF4-FFF2-40B4-BE49-F238E27FC236}">
                <a16:creationId xmlns:a16="http://schemas.microsoft.com/office/drawing/2014/main" id="{CBB2D0BB-59B8-7206-2498-142CB6258F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6" name="Text Placeholder 5">
            <a:extLst>
              <a:ext uri="{FF2B5EF4-FFF2-40B4-BE49-F238E27FC236}">
                <a16:creationId xmlns:a16="http://schemas.microsoft.com/office/drawing/2014/main" id="{E955D832-1E64-B663-7700-38117EF9DE39}"/>
              </a:ext>
            </a:extLst>
          </p:cNvPr>
          <p:cNvSpPr>
            <a:spLocks noGrp="1"/>
          </p:cNvSpPr>
          <p:nvPr>
            <p:ph type="body" sz="quarter" idx="15" hasCustomPrompt="1"/>
          </p:nvPr>
        </p:nvSpPr>
        <p:spPr>
          <a:xfrm>
            <a:off x="0" y="504056"/>
            <a:ext cx="4037134" cy="5445224"/>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8" name="Text Placeholder 5">
            <a:extLst>
              <a:ext uri="{FF2B5EF4-FFF2-40B4-BE49-F238E27FC236}">
                <a16:creationId xmlns:a16="http://schemas.microsoft.com/office/drawing/2014/main" id="{56C48EFC-DDC7-35DC-47A1-44BFAC7342B3}"/>
              </a:ext>
            </a:extLst>
          </p:cNvPr>
          <p:cNvSpPr>
            <a:spLocks noGrp="1"/>
          </p:cNvSpPr>
          <p:nvPr>
            <p:ph type="body" sz="quarter" idx="16" hasCustomPrompt="1"/>
          </p:nvPr>
        </p:nvSpPr>
        <p:spPr>
          <a:xfrm>
            <a:off x="4062426" y="504056"/>
            <a:ext cx="4080448" cy="5445224"/>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10" name="Text Placeholder 5">
            <a:extLst>
              <a:ext uri="{FF2B5EF4-FFF2-40B4-BE49-F238E27FC236}">
                <a16:creationId xmlns:a16="http://schemas.microsoft.com/office/drawing/2014/main" id="{B21AF2F8-E025-A952-58F0-827C5393D664}"/>
              </a:ext>
            </a:extLst>
          </p:cNvPr>
          <p:cNvSpPr>
            <a:spLocks noGrp="1"/>
          </p:cNvSpPr>
          <p:nvPr>
            <p:ph type="body" sz="quarter" idx="17" hasCustomPrompt="1"/>
          </p:nvPr>
        </p:nvSpPr>
        <p:spPr>
          <a:xfrm>
            <a:off x="8152269" y="504056"/>
            <a:ext cx="4037134" cy="5445224"/>
          </a:xfrm>
          <a:prstGeom prst="rect">
            <a:avLst/>
          </a:prstGeom>
          <a:noFill/>
        </p:spPr>
        <p:txBody>
          <a:bodyPr lIns="324000" tIns="540000" rIns="324000" bIns="324000"/>
          <a:lstStyle>
            <a:lvl1pPr marL="0" indent="0">
              <a:lnSpc>
                <a:spcPts val="1920"/>
              </a:lnSpc>
              <a:spcBef>
                <a:spcPts val="0"/>
              </a:spcBef>
              <a:buNone/>
              <a:defRPr sz="1600" b="1" i="0" cap="all" baseline="0">
                <a:latin typeface="Verdana" panose="020B0604030504040204" pitchFamily="34" charset="0"/>
                <a:ea typeface="Verdana" panose="020B0604030504040204" pitchFamily="34" charset="0"/>
              </a:defRPr>
            </a:lvl1pPr>
            <a:lvl2pPr marL="0" indent="0">
              <a:lnSpc>
                <a:spcPts val="1920"/>
              </a:lnSpc>
              <a:buNone/>
              <a:defRPr sz="1600" b="0" i="0">
                <a:latin typeface="Verdana" panose="020B0604030504040204" pitchFamily="34" charset="0"/>
                <a:ea typeface="Verdana" panose="020B0604030504040204" pitchFamily="34" charset="0"/>
              </a:defRPr>
            </a:lvl2pPr>
            <a:lvl3pPr marL="0" indent="0">
              <a:buNone/>
              <a:defRPr sz="900">
                <a:latin typeface="Verdana" panose="020B0604030504040204" pitchFamily="34" charset="0"/>
                <a:ea typeface="Verdana" panose="020B0604030504040204" pitchFamily="34" charset="0"/>
              </a:defRPr>
            </a:lvl3pPr>
          </a:lstStyle>
          <a:p>
            <a:pPr lvl="0"/>
            <a:r>
              <a:rPr lang="en-GB" dirty="0"/>
              <a:t>HEADER 1</a:t>
            </a:r>
          </a:p>
          <a:p>
            <a:pPr lvl="1"/>
            <a:r>
              <a:rPr lang="en-GB" dirty="0"/>
              <a:t>Header 2</a:t>
            </a:r>
          </a:p>
          <a:p>
            <a:pPr lvl="2"/>
            <a:r>
              <a:rPr lang="en-GB" dirty="0"/>
              <a:t>Level 3</a:t>
            </a:r>
          </a:p>
        </p:txBody>
      </p:sp>
      <p:sp>
        <p:nvSpPr>
          <p:cNvPr id="13" name="Picture Placeholder 12">
            <a:extLst>
              <a:ext uri="{FF2B5EF4-FFF2-40B4-BE49-F238E27FC236}">
                <a16:creationId xmlns:a16="http://schemas.microsoft.com/office/drawing/2014/main" id="{169F403F-F156-428E-889F-17BFF0C0FC54}"/>
              </a:ext>
            </a:extLst>
          </p:cNvPr>
          <p:cNvSpPr>
            <a:spLocks noGrp="1"/>
          </p:cNvSpPr>
          <p:nvPr>
            <p:ph type="pic" sz="quarter" idx="18" hasCustomPrompt="1"/>
          </p:nvPr>
        </p:nvSpPr>
        <p:spPr>
          <a:xfrm>
            <a:off x="324000" y="404813"/>
            <a:ext cx="288000" cy="288000"/>
          </a:xfrm>
        </p:spPr>
        <p:txBody>
          <a:bodyPr/>
          <a:lstStyle>
            <a:lvl1pPr>
              <a:defRPr sz="100"/>
            </a:lvl1pPr>
          </a:lstStyle>
          <a:p>
            <a:r>
              <a:rPr lang="en-DK" dirty="0"/>
              <a:t> </a:t>
            </a:r>
          </a:p>
        </p:txBody>
      </p:sp>
      <p:sp>
        <p:nvSpPr>
          <p:cNvPr id="14" name="Picture Placeholder 12">
            <a:extLst>
              <a:ext uri="{FF2B5EF4-FFF2-40B4-BE49-F238E27FC236}">
                <a16:creationId xmlns:a16="http://schemas.microsoft.com/office/drawing/2014/main" id="{DB8A6C25-8AD6-504B-1896-AD7D4807B2C2}"/>
              </a:ext>
            </a:extLst>
          </p:cNvPr>
          <p:cNvSpPr>
            <a:spLocks noGrp="1"/>
          </p:cNvSpPr>
          <p:nvPr>
            <p:ph type="pic" sz="quarter" idx="19" hasCustomPrompt="1"/>
          </p:nvPr>
        </p:nvSpPr>
        <p:spPr>
          <a:xfrm>
            <a:off x="4388400" y="404813"/>
            <a:ext cx="288000" cy="288000"/>
          </a:xfrm>
        </p:spPr>
        <p:txBody>
          <a:bodyPr/>
          <a:lstStyle>
            <a:lvl1pPr>
              <a:defRPr sz="100"/>
            </a:lvl1pPr>
          </a:lstStyle>
          <a:p>
            <a:r>
              <a:rPr lang="en-DK" dirty="0"/>
              <a:t> </a:t>
            </a:r>
          </a:p>
        </p:txBody>
      </p:sp>
      <p:sp>
        <p:nvSpPr>
          <p:cNvPr id="16" name="Picture Placeholder 12">
            <a:extLst>
              <a:ext uri="{FF2B5EF4-FFF2-40B4-BE49-F238E27FC236}">
                <a16:creationId xmlns:a16="http://schemas.microsoft.com/office/drawing/2014/main" id="{2B2259C5-B318-314C-2ACB-1DDB9C28AECC}"/>
              </a:ext>
            </a:extLst>
          </p:cNvPr>
          <p:cNvSpPr>
            <a:spLocks noGrp="1"/>
          </p:cNvSpPr>
          <p:nvPr>
            <p:ph type="pic" sz="quarter" idx="20" hasCustomPrompt="1"/>
          </p:nvPr>
        </p:nvSpPr>
        <p:spPr>
          <a:xfrm>
            <a:off x="8452800" y="404813"/>
            <a:ext cx="288000" cy="288000"/>
          </a:xfrm>
        </p:spPr>
        <p:txBody>
          <a:bodyPr/>
          <a:lstStyle>
            <a:lvl1pPr>
              <a:defRPr sz="100"/>
            </a:lvl1pPr>
          </a:lstStyle>
          <a:p>
            <a:r>
              <a:rPr lang="en-DK" dirty="0"/>
              <a:t> </a:t>
            </a:r>
          </a:p>
        </p:txBody>
      </p:sp>
      <p:sp>
        <p:nvSpPr>
          <p:cNvPr id="17" name="TextBox 16">
            <a:extLst>
              <a:ext uri="{FF2B5EF4-FFF2-40B4-BE49-F238E27FC236}">
                <a16:creationId xmlns:a16="http://schemas.microsoft.com/office/drawing/2014/main" id="{2AB829B4-02D8-7B95-3FB4-C36DB54932AE}"/>
              </a:ext>
            </a:extLst>
          </p:cNvPr>
          <p:cNvSpPr txBox="1"/>
          <p:nvPr userDrawn="1"/>
        </p:nvSpPr>
        <p:spPr>
          <a:xfrm>
            <a:off x="0" y="-1115766"/>
            <a:ext cx="4223792" cy="153888"/>
          </a:xfrm>
          <a:prstGeom prst="rect">
            <a:avLst/>
          </a:prstGeom>
          <a:noFill/>
        </p:spPr>
        <p:txBody>
          <a:bodyPr wrap="square" lIns="0" tIns="0" rIns="0" bIns="0" rtlCol="0" anchor="b">
            <a:spAutoFit/>
          </a:bodyPr>
          <a:lstStyle/>
          <a:p>
            <a:r>
              <a:rPr lang="en-DK" sz="1000" dirty="0">
                <a:solidFill>
                  <a:srgbClr val="7F7F7F"/>
                </a:solidFill>
              </a:rPr>
              <a:t>Brug kvadratiske ikoner </a:t>
            </a:r>
            <a:r>
              <a:rPr lang="en-GB" sz="1000" dirty="0" err="1">
                <a:solidFill>
                  <a:srgbClr val="7F7F7F"/>
                </a:solidFill>
              </a:rPr>
              <a:t>i</a:t>
            </a:r>
            <a:r>
              <a:rPr lang="en-GB" sz="1000" dirty="0">
                <a:solidFill>
                  <a:srgbClr val="7F7F7F"/>
                </a:solidFill>
              </a:rPr>
              <a:t> </a:t>
            </a:r>
            <a:r>
              <a:rPr lang="en-GB" sz="1000" dirty="0" err="1">
                <a:solidFill>
                  <a:srgbClr val="7F7F7F"/>
                </a:solidFill>
              </a:rPr>
              <a:t>placeholderne</a:t>
            </a:r>
            <a:r>
              <a:rPr lang="en-GB" sz="1000" dirty="0">
                <a:solidFill>
                  <a:srgbClr val="7F7F7F"/>
                </a:solidFill>
              </a:rPr>
              <a:t>.</a:t>
            </a:r>
            <a:endParaRPr lang="en-DK" sz="1000" dirty="0">
              <a:solidFill>
                <a:srgbClr val="7F7F7F"/>
              </a:solidFill>
            </a:endParaRPr>
          </a:p>
        </p:txBody>
      </p:sp>
      <p:pic>
        <p:nvPicPr>
          <p:cNvPr id="9" name="Picture 8">
            <a:extLst>
              <a:ext uri="{FF2B5EF4-FFF2-40B4-BE49-F238E27FC236}">
                <a16:creationId xmlns:a16="http://schemas.microsoft.com/office/drawing/2014/main" id="{6E37ADAB-1CC3-BD83-5A17-B419175F8D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11" name="TextBox 10">
            <a:extLst>
              <a:ext uri="{FF2B5EF4-FFF2-40B4-BE49-F238E27FC236}">
                <a16:creationId xmlns:a16="http://schemas.microsoft.com/office/drawing/2014/main" id="{FBEC9E91-5A45-AD09-8464-5EB290AA915C}"/>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2" name="Tekstfelt 1">
            <a:extLst>
              <a:ext uri="{FF2B5EF4-FFF2-40B4-BE49-F238E27FC236}">
                <a16:creationId xmlns:a16="http://schemas.microsoft.com/office/drawing/2014/main" id="{5DD91B0B-874C-2AF9-EDAD-9A0D2CB36B69}"/>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38407734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1997DB6-F973-CC20-9615-C7ECF847C8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cxnSp>
        <p:nvCxnSpPr>
          <p:cNvPr id="4" name="Straight Connector 3">
            <a:extLst>
              <a:ext uri="{FF2B5EF4-FFF2-40B4-BE49-F238E27FC236}">
                <a16:creationId xmlns:a16="http://schemas.microsoft.com/office/drawing/2014/main" id="{CA31F923-C7F4-CD66-08A6-EA134E81EA23}"/>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66406D6-077E-1803-4BF6-FEEA16F3111F}"/>
              </a:ext>
            </a:extLst>
          </p:cNvPr>
          <p:cNvSpPr>
            <a:spLocks noGrp="1"/>
          </p:cNvSpPr>
          <p:nvPr>
            <p:ph type="body" sz="quarter" idx="16" hasCustomPrompt="1"/>
          </p:nvPr>
        </p:nvSpPr>
        <p:spPr>
          <a:xfrm>
            <a:off x="1055440" y="836716"/>
            <a:ext cx="10075622" cy="5472591"/>
          </a:xfrm>
          <a:prstGeom prst="rect">
            <a:avLst/>
          </a:prstGeom>
        </p:spPr>
        <p:txBody>
          <a:bodyPr anchor="ctr" anchorCtr="0"/>
          <a:lstStyle>
            <a:lvl1pPr algn="ctr">
              <a:spcBef>
                <a:spcPts val="0"/>
              </a:spcBef>
              <a:defRPr sz="3600" b="1" i="0" cap="all" baseline="0">
                <a:latin typeface="Verdana" panose="020B0604030504040204" pitchFamily="34" charset="0"/>
                <a:ea typeface="Verdana" panose="020B0604030504040204" pitchFamily="34" charset="0"/>
              </a:defRPr>
            </a:lvl1pPr>
            <a:lvl2pPr algn="ctr">
              <a:spcBef>
                <a:spcPts val="0"/>
              </a:spcBef>
              <a:defRPr sz="3600" b="0" i="0" cap="none" baseline="0">
                <a:latin typeface="Verdana" panose="020B0604030504040204" pitchFamily="34" charset="0"/>
                <a:ea typeface="Verdana" panose="020B0604030504040204" pitchFamily="34" charset="0"/>
              </a:defRPr>
            </a:lvl2pPr>
            <a:lvl3pPr algn="ctr">
              <a:spcBef>
                <a:spcPts val="0"/>
              </a:spcBef>
              <a:defRPr sz="900" b="0" i="0" cap="none" baseline="0">
                <a:latin typeface="Verdana" panose="020B0604030504040204" pitchFamily="34" charset="0"/>
                <a:ea typeface="Verdana" panose="020B0604030504040204" pitchFamily="34" charset="0"/>
              </a:defRPr>
            </a:lvl3pPr>
            <a:lvl4pPr marL="0">
              <a:defRPr sz="900" b="0" i="0">
                <a:latin typeface="DBU Wide" pitchFamily="2" charset="0"/>
              </a:defRPr>
            </a:lvl4pPr>
            <a:lvl5pPr>
              <a:defRPr i="0"/>
            </a:lvl5pPr>
          </a:lstStyle>
          <a:p>
            <a:pPr lvl="0"/>
            <a:r>
              <a:rPr lang="en-GB" dirty="0" err="1"/>
              <a:t>Måååål</a:t>
            </a:r>
            <a:endParaRPr lang="en-GB" dirty="0"/>
          </a:p>
          <a:p>
            <a:pPr lvl="1"/>
            <a:r>
              <a:rPr lang="en-GB" dirty="0" err="1">
                <a:effectLst/>
              </a:rPr>
              <a:t>Igenda</a:t>
            </a:r>
            <a:r>
              <a:rPr lang="en-GB" dirty="0">
                <a:effectLst/>
              </a:rPr>
              <a:t> </a:t>
            </a:r>
            <a:r>
              <a:rPr lang="en-GB" dirty="0" err="1">
                <a:effectLst/>
              </a:rPr>
              <a:t>volum</a:t>
            </a:r>
            <a:r>
              <a:rPr lang="en-GB" dirty="0">
                <a:effectLst/>
              </a:rPr>
              <a:t> quo quos </a:t>
            </a:r>
            <a:r>
              <a:rPr lang="en-GB" dirty="0" err="1">
                <a:effectLst/>
              </a:rPr>
              <a:t>adist</a:t>
            </a:r>
            <a:r>
              <a:rPr lang="en-GB" dirty="0">
                <a:effectLst/>
              </a:rPr>
              <a:t>, </a:t>
            </a:r>
            <a:r>
              <a:rPr lang="en-GB" dirty="0" err="1">
                <a:effectLst/>
              </a:rPr>
              <a:t>sequiam</a:t>
            </a:r>
            <a:r>
              <a:rPr lang="en-GB" dirty="0">
                <a:effectLst/>
              </a:rPr>
              <a:t>, con </a:t>
            </a:r>
            <a:r>
              <a:rPr lang="en-GB" dirty="0" err="1">
                <a:effectLst/>
              </a:rPr>
              <a:t>etur</a:t>
            </a:r>
            <a:r>
              <a:rPr lang="en-GB" dirty="0">
                <a:effectLst/>
              </a:rPr>
              <a:t> </a:t>
            </a:r>
            <a:r>
              <a:rPr lang="en-GB" dirty="0" err="1">
                <a:effectLst/>
              </a:rPr>
              <a:t>mos</a:t>
            </a:r>
            <a:r>
              <a:rPr lang="en-GB" dirty="0">
                <a:effectLst/>
              </a:rPr>
              <a:t> </a:t>
            </a:r>
            <a:r>
              <a:rPr lang="en-GB" dirty="0" err="1">
                <a:effectLst/>
              </a:rPr>
              <a:t>estius</a:t>
            </a:r>
            <a:r>
              <a:rPr lang="en-GB" dirty="0">
                <a:effectLst/>
              </a:rPr>
              <a:t> </a:t>
            </a:r>
            <a:r>
              <a:rPr lang="en-GB" dirty="0" err="1">
                <a:effectLst/>
              </a:rPr>
              <a:t>estia</a:t>
            </a:r>
            <a:r>
              <a:rPr lang="en-GB" dirty="0">
                <a:effectLst/>
              </a:rPr>
              <a:t> in </a:t>
            </a:r>
            <a:r>
              <a:rPr lang="en-GB" dirty="0" err="1">
                <a:effectLst/>
              </a:rPr>
              <a:t>rempelest</a:t>
            </a:r>
            <a:r>
              <a:rPr lang="en-GB" dirty="0">
                <a:effectLst/>
              </a:rPr>
              <a:t>, </a:t>
            </a:r>
            <a:r>
              <a:rPr lang="en-GB" dirty="0" err="1">
                <a:effectLst/>
              </a:rPr>
              <a:t>im</a:t>
            </a:r>
            <a:r>
              <a:rPr lang="en-GB" dirty="0">
                <a:effectLst/>
              </a:rPr>
              <a:t> </a:t>
            </a:r>
            <a:r>
              <a:rPr lang="en-GB" dirty="0" err="1">
                <a:effectLst/>
              </a:rPr>
              <a:t>consed</a:t>
            </a:r>
            <a:r>
              <a:rPr lang="en-GB" dirty="0">
                <a:effectLst/>
              </a:rPr>
              <a:t> </a:t>
            </a:r>
            <a:r>
              <a:rPr lang="en-GB" dirty="0" err="1">
                <a:effectLst/>
              </a:rPr>
              <a:t>magnis</a:t>
            </a:r>
            <a:r>
              <a:rPr lang="en-GB" dirty="0">
                <a:effectLst/>
              </a:rPr>
              <a:t> pre </a:t>
            </a:r>
            <a:r>
              <a:rPr lang="en-GB" dirty="0" err="1">
                <a:effectLst/>
              </a:rPr>
              <a:t>dolorem</a:t>
            </a:r>
            <a:r>
              <a:rPr lang="en-GB" dirty="0">
                <a:effectLst/>
              </a:rPr>
              <a:t> </a:t>
            </a:r>
            <a:r>
              <a:rPr lang="en-GB" dirty="0" err="1">
                <a:effectLst/>
              </a:rPr>
              <a:t>porest</a:t>
            </a:r>
            <a:r>
              <a:rPr lang="en-GB" dirty="0">
                <a:effectLst/>
              </a:rPr>
              <a:t> </a:t>
            </a:r>
            <a:r>
              <a:rPr lang="en-GB" dirty="0" err="1">
                <a:effectLst/>
              </a:rPr>
              <a:t>peria</a:t>
            </a:r>
            <a:r>
              <a:rPr lang="en-GB" dirty="0">
                <a:effectLst/>
              </a:rPr>
              <a:t> </a:t>
            </a:r>
            <a:r>
              <a:rPr lang="en-GB" dirty="0" err="1">
                <a:effectLst/>
              </a:rPr>
              <a:t>susam</a:t>
            </a:r>
            <a:r>
              <a:rPr lang="en-GB" dirty="0">
                <a:effectLst/>
              </a:rPr>
              <a:t>.</a:t>
            </a:r>
          </a:p>
          <a:p>
            <a:pPr lvl="2"/>
            <a:endParaRPr lang="en-GB" dirty="0">
              <a:effectLst/>
            </a:endParaRPr>
          </a:p>
          <a:p>
            <a:pPr lvl="2"/>
            <a:r>
              <a:rPr lang="en-GB" dirty="0" err="1">
                <a:effectLst/>
              </a:rPr>
              <a:t>Citeret</a:t>
            </a:r>
            <a:r>
              <a:rPr lang="en-GB" dirty="0">
                <a:effectLst/>
              </a:rPr>
              <a:t> </a:t>
            </a:r>
            <a:r>
              <a:rPr lang="en-GB" dirty="0" err="1">
                <a:effectLst/>
              </a:rPr>
              <a:t>navn</a:t>
            </a:r>
            <a:endParaRPr lang="en-GB" dirty="0">
              <a:effectLst/>
            </a:endParaRPr>
          </a:p>
        </p:txBody>
      </p:sp>
      <p:sp>
        <p:nvSpPr>
          <p:cNvPr id="7" name="Subtitle 2">
            <a:extLst>
              <a:ext uri="{FF2B5EF4-FFF2-40B4-BE49-F238E27FC236}">
                <a16:creationId xmlns:a16="http://schemas.microsoft.com/office/drawing/2014/main" id="{9D4FF9BA-C038-7A0F-9227-4CCD88E3E12B}"/>
              </a:ext>
            </a:extLst>
          </p:cNvPr>
          <p:cNvSpPr>
            <a:spLocks noGrp="1"/>
          </p:cNvSpPr>
          <p:nvPr>
            <p:ph type="subTitle" idx="1" hasCustomPrompt="1"/>
          </p:nvPr>
        </p:nvSpPr>
        <p:spPr>
          <a:xfrm>
            <a:off x="335360" y="260648"/>
            <a:ext cx="11521280" cy="288032"/>
          </a:xfrm>
          <a:prstGeom prst="rect">
            <a:avLst/>
          </a:prstGeom>
        </p:spPr>
        <p:txBody>
          <a:bodyPr lIns="0" tIns="0" rIns="0" bIns="0">
            <a:normAutofit/>
          </a:bodyPr>
          <a:lstStyle>
            <a:lvl1pPr marL="0" indent="0" algn="ctr">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Quote / Goal</a:t>
            </a:r>
            <a:endParaRPr lang="en-DK" dirty="0"/>
          </a:p>
        </p:txBody>
      </p:sp>
      <p:pic>
        <p:nvPicPr>
          <p:cNvPr id="2" name="Picture 1">
            <a:extLst>
              <a:ext uri="{FF2B5EF4-FFF2-40B4-BE49-F238E27FC236}">
                <a16:creationId xmlns:a16="http://schemas.microsoft.com/office/drawing/2014/main" id="{F8AA6017-083E-EB43-FA14-158D7EF49A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EAA2EBFE-511D-7BE2-C569-4CB71841325B}"/>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250276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rea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E8460C7C-A8C7-19E5-BF8F-D2D429563D07}"/>
              </a:ext>
            </a:extLst>
          </p:cNvPr>
          <p:cNvSpPr>
            <a:spLocks noGrp="1"/>
          </p:cNvSpPr>
          <p:nvPr>
            <p:ph type="body" sz="quarter" idx="16" hasCustomPrompt="1"/>
          </p:nvPr>
        </p:nvSpPr>
        <p:spPr>
          <a:xfrm>
            <a:off x="333789" y="332656"/>
            <a:ext cx="11521280" cy="6192688"/>
          </a:xfrm>
          <a:prstGeom prst="rect">
            <a:avLst/>
          </a:prstGeom>
        </p:spPr>
        <p:txBody>
          <a:bodyPr anchor="ctr" anchorCtr="0"/>
          <a:lstStyle>
            <a:lvl1pPr algn="ctr">
              <a:spcBef>
                <a:spcPts val="0"/>
              </a:spcBef>
              <a:defRPr sz="10200" b="1" i="0" cap="all" baseline="0">
                <a:latin typeface="Verdana" panose="020B0604030504040204" pitchFamily="34" charset="0"/>
                <a:ea typeface="Verdana" panose="020B0604030504040204" pitchFamily="34" charset="0"/>
              </a:defRPr>
            </a:lvl1pPr>
            <a:lvl2pPr algn="ctr">
              <a:spcBef>
                <a:spcPts val="0"/>
              </a:spcBef>
              <a:defRPr sz="900" b="0" i="0" cap="none" baseline="0">
                <a:latin typeface="Verdana" panose="020B0604030504040204" pitchFamily="34" charset="0"/>
                <a:ea typeface="Verdana" panose="020B0604030504040204" pitchFamily="34" charset="0"/>
              </a:defRPr>
            </a:lvl2pPr>
            <a:lvl3pPr algn="ctr">
              <a:lnSpc>
                <a:spcPct val="100000"/>
              </a:lnSpc>
              <a:spcBef>
                <a:spcPts val="0"/>
              </a:spcBef>
              <a:defRPr sz="900"/>
            </a:lvl3pPr>
          </a:lstStyle>
          <a:p>
            <a:pPr lvl="0"/>
            <a:r>
              <a:rPr lang="en-GB" dirty="0"/>
              <a:t>Pause</a:t>
            </a:r>
          </a:p>
          <a:p>
            <a:pPr lvl="1"/>
            <a:r>
              <a:rPr lang="en-GB" dirty="0">
                <a:effectLst/>
              </a:rPr>
              <a:t>Second Level</a:t>
            </a:r>
          </a:p>
        </p:txBody>
      </p:sp>
      <p:pic>
        <p:nvPicPr>
          <p:cNvPr id="3" name="Picture 2">
            <a:extLst>
              <a:ext uri="{FF2B5EF4-FFF2-40B4-BE49-F238E27FC236}">
                <a16:creationId xmlns:a16="http://schemas.microsoft.com/office/drawing/2014/main" id="{029BC8C3-7686-E088-4ABF-14A2E8FB19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5" name="TextBox 4">
            <a:extLst>
              <a:ext uri="{FF2B5EF4-FFF2-40B4-BE49-F238E27FC236}">
                <a16:creationId xmlns:a16="http://schemas.microsoft.com/office/drawing/2014/main" id="{662824C9-98C7-2E58-672E-C3F751475906}"/>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3338374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B19BF64-08BB-5E6C-7110-E5D7290D0C78}"/>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E5806E-002B-AF14-CCE3-130D5E3769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19320" y="6415626"/>
            <a:ext cx="1659328" cy="303841"/>
          </a:xfrm>
          <a:prstGeom prst="rect">
            <a:avLst/>
          </a:prstGeom>
        </p:spPr>
      </p:pic>
      <p:sp>
        <p:nvSpPr>
          <p:cNvPr id="2" name="Tekstfelt 1">
            <a:extLst>
              <a:ext uri="{FF2B5EF4-FFF2-40B4-BE49-F238E27FC236}">
                <a16:creationId xmlns:a16="http://schemas.microsoft.com/office/drawing/2014/main" id="{7F8185C1-FEB7-F028-031D-1C7A140013EB}"/>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260039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un titel">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F50A8B-DD18-46E8-F954-83895F71FA29}"/>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9">
            <a:extLst>
              <a:ext uri="{FF2B5EF4-FFF2-40B4-BE49-F238E27FC236}">
                <a16:creationId xmlns:a16="http://schemas.microsoft.com/office/drawing/2014/main" id="{49B29C9C-AE0C-0AA7-5F0D-1992FC4DC250}"/>
              </a:ext>
            </a:extLst>
          </p:cNvPr>
          <p:cNvSpPr>
            <a:spLocks noGrp="1"/>
          </p:cNvSpPr>
          <p:nvPr>
            <p:ph type="body" sz="quarter" idx="16" hasCustomPrompt="1"/>
          </p:nvPr>
        </p:nvSpPr>
        <p:spPr>
          <a:xfrm>
            <a:off x="551384" y="980732"/>
            <a:ext cx="9361040" cy="4752521"/>
          </a:xfrm>
          <a:prstGeom prst="rect">
            <a:avLst/>
          </a:prstGeom>
        </p:spPr>
        <p:txBody>
          <a:bodyPr anchor="t" anchorCtr="0"/>
          <a:lstStyle>
            <a:lvl1pPr algn="l">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DBU</a:t>
            </a:r>
          </a:p>
          <a:p>
            <a:pPr lvl="1"/>
            <a:r>
              <a:rPr lang="en-GB" dirty="0">
                <a:effectLst/>
              </a:rPr>
              <a:t>Second Level</a:t>
            </a:r>
          </a:p>
        </p:txBody>
      </p:sp>
      <p:sp>
        <p:nvSpPr>
          <p:cNvPr id="9" name="Text Placeholder 9">
            <a:extLst>
              <a:ext uri="{FF2B5EF4-FFF2-40B4-BE49-F238E27FC236}">
                <a16:creationId xmlns:a16="http://schemas.microsoft.com/office/drawing/2014/main" id="{98608124-7758-4E70-C73C-7A9A4B643D8D}"/>
              </a:ext>
            </a:extLst>
          </p:cNvPr>
          <p:cNvSpPr>
            <a:spLocks noGrp="1"/>
          </p:cNvSpPr>
          <p:nvPr>
            <p:ph type="body" sz="quarter" idx="18" hasCustomPrompt="1"/>
          </p:nvPr>
        </p:nvSpPr>
        <p:spPr>
          <a:xfrm>
            <a:off x="551384" y="552040"/>
            <a:ext cx="3600400"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10" name="Graphic 9">
            <a:extLst>
              <a:ext uri="{FF2B5EF4-FFF2-40B4-BE49-F238E27FC236}">
                <a16:creationId xmlns:a16="http://schemas.microsoft.com/office/drawing/2014/main" id="{04BE19DB-F0CE-B56E-F054-DE1D055727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9320" y="6413619"/>
            <a:ext cx="1659328" cy="307856"/>
          </a:xfrm>
          <a:prstGeom prst="rect">
            <a:avLst/>
          </a:prstGeom>
        </p:spPr>
      </p:pic>
      <p:pic>
        <p:nvPicPr>
          <p:cNvPr id="6" name="Picture 5">
            <a:extLst>
              <a:ext uri="{FF2B5EF4-FFF2-40B4-BE49-F238E27FC236}">
                <a16:creationId xmlns:a16="http://schemas.microsoft.com/office/drawing/2014/main" id="{61294FE0-F82A-9539-016B-07892D3AE5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7" name="TextBox 6">
            <a:extLst>
              <a:ext uri="{FF2B5EF4-FFF2-40B4-BE49-F238E27FC236}">
                <a16:creationId xmlns:a16="http://schemas.microsoft.com/office/drawing/2014/main" id="{9FA76F17-A299-9CB6-4091-C2C595E6E0BE}"/>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2" name="Tekstfelt 1">
            <a:extLst>
              <a:ext uri="{FF2B5EF4-FFF2-40B4-BE49-F238E27FC236}">
                <a16:creationId xmlns:a16="http://schemas.microsoft.com/office/drawing/2014/main" id="{6F894B3F-6553-95A4-2B52-46893188D724}"/>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34825266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5BB3BD-947C-CA80-7E0F-CD212462D534}"/>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390F22B2-4D1D-E189-AB9D-6A800E85EA0D}"/>
              </a:ext>
            </a:extLst>
          </p:cNvPr>
          <p:cNvSpPr>
            <a:spLocks noGrp="1"/>
          </p:cNvSpPr>
          <p:nvPr>
            <p:ph type="body" sz="quarter" idx="17" hasCustomPrompt="1"/>
          </p:nvPr>
        </p:nvSpPr>
        <p:spPr>
          <a:xfrm>
            <a:off x="551384" y="548682"/>
            <a:ext cx="5544616" cy="5256580"/>
          </a:xfrm>
          <a:prstGeom prst="rect">
            <a:avLst/>
          </a:prstGeom>
        </p:spPr>
        <p:txBody>
          <a:bodyPr anchor="t" anchorCtr="0"/>
          <a:lstStyle>
            <a:lvl1pPr algn="l">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DBU</a:t>
            </a:r>
          </a:p>
          <a:p>
            <a:pPr lvl="1"/>
            <a:r>
              <a:rPr lang="en-GB" dirty="0">
                <a:effectLst/>
              </a:rPr>
              <a:t>Second Level</a:t>
            </a:r>
          </a:p>
        </p:txBody>
      </p:sp>
      <p:pic>
        <p:nvPicPr>
          <p:cNvPr id="8" name="Graphic 7">
            <a:extLst>
              <a:ext uri="{FF2B5EF4-FFF2-40B4-BE49-F238E27FC236}">
                <a16:creationId xmlns:a16="http://schemas.microsoft.com/office/drawing/2014/main" id="{399DE691-2ECF-E4A4-1630-553B4C0BD2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9320" y="6413619"/>
            <a:ext cx="1659328" cy="307856"/>
          </a:xfrm>
          <a:prstGeom prst="rect">
            <a:avLst/>
          </a:prstGeom>
        </p:spPr>
      </p:pic>
      <p:sp>
        <p:nvSpPr>
          <p:cNvPr id="2" name="Text Placeholder 9">
            <a:extLst>
              <a:ext uri="{FF2B5EF4-FFF2-40B4-BE49-F238E27FC236}">
                <a16:creationId xmlns:a16="http://schemas.microsoft.com/office/drawing/2014/main" id="{E7A6B846-D67B-007F-144D-4477F54BF338}"/>
              </a:ext>
            </a:extLst>
          </p:cNvPr>
          <p:cNvSpPr>
            <a:spLocks noGrp="1"/>
          </p:cNvSpPr>
          <p:nvPr>
            <p:ph type="body" sz="quarter" idx="16" hasCustomPrompt="1"/>
          </p:nvPr>
        </p:nvSpPr>
        <p:spPr>
          <a:xfrm>
            <a:off x="6456040" y="549411"/>
            <a:ext cx="5399028" cy="52565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600"/>
              </a:lnSpc>
              <a:spcBef>
                <a:spcPts val="0"/>
              </a:spcBef>
              <a:buFont typeface="+mj-lt"/>
              <a:buNone/>
              <a:defRPr sz="1200" b="0" i="0">
                <a:solidFill>
                  <a:srgbClr val="1D1D1D"/>
                </a:solidFill>
                <a:latin typeface="Verdana" panose="020B0604030504040204" pitchFamily="34" charset="0"/>
                <a:ea typeface="Verdana" panose="020B0604030504040204" pitchFamily="34" charset="0"/>
              </a:defRPr>
            </a:lvl1pPr>
            <a:lvl2pPr marL="180000">
              <a:lnSpc>
                <a:spcPts val="1600"/>
              </a:lnSpc>
              <a:defRPr sz="1200" b="0" i="0">
                <a:solidFill>
                  <a:srgbClr val="1D1D1D"/>
                </a:solidFill>
                <a:latin typeface="Verdana" panose="020B0604030504040204" pitchFamily="34" charset="0"/>
                <a:ea typeface="Verdana" panose="020B0604030504040204" pitchFamily="34" charset="0"/>
              </a:defRPr>
            </a:lvl2pPr>
            <a:lvl3pPr marL="360000" indent="0">
              <a:lnSpc>
                <a:spcPts val="1600"/>
              </a:lnSpc>
              <a:spcBef>
                <a:spcPts val="0"/>
              </a:spcBef>
              <a:buFont typeface="+mj-lt"/>
              <a:buNone/>
              <a:defRPr sz="1200" b="0" i="0">
                <a:solidFill>
                  <a:srgbClr val="1D1D1D"/>
                </a:solidFill>
                <a:latin typeface="Verdana" panose="020B0604030504040204" pitchFamily="34" charset="0"/>
                <a:ea typeface="Verdana" panose="020B0604030504040204" pitchFamily="34" charset="0"/>
              </a:defRPr>
            </a:lvl3pPr>
            <a:lvl4pPr marL="540000" indent="0">
              <a:lnSpc>
                <a:spcPts val="1600"/>
              </a:lnSpc>
              <a:buFont typeface="+mj-lt"/>
              <a:buNone/>
              <a:defRPr sz="12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pic>
        <p:nvPicPr>
          <p:cNvPr id="7" name="Picture 6">
            <a:extLst>
              <a:ext uri="{FF2B5EF4-FFF2-40B4-BE49-F238E27FC236}">
                <a16:creationId xmlns:a16="http://schemas.microsoft.com/office/drawing/2014/main" id="{21FB6EA5-8F8D-C9B1-D39D-3530EDD909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9" name="TextBox 8">
            <a:extLst>
              <a:ext uri="{FF2B5EF4-FFF2-40B4-BE49-F238E27FC236}">
                <a16:creationId xmlns:a16="http://schemas.microsoft.com/office/drawing/2014/main" id="{FBFA5082-ADB4-83CB-4BCE-5FA9280A1D6B}"/>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3" name="Tekstfelt 2">
            <a:extLst>
              <a:ext uri="{FF2B5EF4-FFF2-40B4-BE49-F238E27FC236}">
                <a16:creationId xmlns:a16="http://schemas.microsoft.com/office/drawing/2014/main" id="{E9EF1FF8-D362-A006-A960-2F9DFD8A1147}"/>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354903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92583BE-D0BB-582E-C3E6-42DE72F463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10" name="TextBox 9">
            <a:extLst>
              <a:ext uri="{FF2B5EF4-FFF2-40B4-BE49-F238E27FC236}">
                <a16:creationId xmlns:a16="http://schemas.microsoft.com/office/drawing/2014/main" id="{2E3339C0-250F-C9B8-902A-2BDB8A74AC1E}"/>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12" name="Text Placeholder 9">
            <a:extLst>
              <a:ext uri="{FF2B5EF4-FFF2-40B4-BE49-F238E27FC236}">
                <a16:creationId xmlns:a16="http://schemas.microsoft.com/office/drawing/2014/main" id="{E0420945-27C3-5D14-E286-B05AA8EAEBD6}"/>
              </a:ext>
            </a:extLst>
          </p:cNvPr>
          <p:cNvSpPr>
            <a:spLocks noGrp="1"/>
          </p:cNvSpPr>
          <p:nvPr>
            <p:ph type="body" sz="quarter" idx="20" hasCustomPrompt="1"/>
          </p:nvPr>
        </p:nvSpPr>
        <p:spPr>
          <a:xfrm>
            <a:off x="553317" y="977370"/>
            <a:ext cx="8423002" cy="1083471"/>
          </a:xfrm>
          <a:prstGeom prst="rect">
            <a:avLst/>
          </a:prstGeom>
        </p:spPr>
        <p:txBody>
          <a:bodyPr anchor="t" anchorCtr="0"/>
          <a:lstStyle>
            <a:lvl1pPr algn="l">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13" name="Text Placeholder 9">
            <a:extLst>
              <a:ext uri="{FF2B5EF4-FFF2-40B4-BE49-F238E27FC236}">
                <a16:creationId xmlns:a16="http://schemas.microsoft.com/office/drawing/2014/main" id="{8A7B6FFC-FBB2-F8FE-A018-36EFCAB5B63B}"/>
              </a:ext>
            </a:extLst>
          </p:cNvPr>
          <p:cNvSpPr>
            <a:spLocks noGrp="1"/>
          </p:cNvSpPr>
          <p:nvPr>
            <p:ph type="body" sz="quarter" idx="16" hasCustomPrompt="1"/>
          </p:nvPr>
        </p:nvSpPr>
        <p:spPr>
          <a:xfrm>
            <a:off x="553318" y="2420891"/>
            <a:ext cx="6262762" cy="35283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600"/>
              </a:lnSpc>
              <a:spcBef>
                <a:spcPts val="0"/>
              </a:spcBef>
              <a:buFont typeface="+mj-lt"/>
              <a:buNone/>
              <a:defRPr sz="1200" b="0" i="0">
                <a:solidFill>
                  <a:srgbClr val="1D1D1D"/>
                </a:solidFill>
                <a:latin typeface="Verdana" panose="020B0604030504040204" pitchFamily="34" charset="0"/>
                <a:ea typeface="Verdana" panose="020B0604030504040204" pitchFamily="34" charset="0"/>
              </a:defRPr>
            </a:lvl1pPr>
            <a:lvl2pPr marL="180000">
              <a:lnSpc>
                <a:spcPts val="1600"/>
              </a:lnSpc>
              <a:defRPr sz="1200" b="0" i="0">
                <a:solidFill>
                  <a:srgbClr val="1D1D1D"/>
                </a:solidFill>
                <a:latin typeface="Verdana" panose="020B0604030504040204" pitchFamily="34" charset="0"/>
                <a:ea typeface="Verdana" panose="020B0604030504040204" pitchFamily="34" charset="0"/>
              </a:defRPr>
            </a:lvl2pPr>
            <a:lvl3pPr marL="360000" indent="0">
              <a:lnSpc>
                <a:spcPts val="1600"/>
              </a:lnSpc>
              <a:spcBef>
                <a:spcPts val="0"/>
              </a:spcBef>
              <a:buFont typeface="+mj-lt"/>
              <a:buNone/>
              <a:defRPr sz="1200" b="0" i="0">
                <a:solidFill>
                  <a:srgbClr val="1D1D1D"/>
                </a:solidFill>
                <a:latin typeface="Verdana" panose="020B0604030504040204" pitchFamily="34" charset="0"/>
                <a:ea typeface="Verdana" panose="020B0604030504040204" pitchFamily="34" charset="0"/>
              </a:defRPr>
            </a:lvl3pPr>
            <a:lvl4pPr marL="540000" indent="0">
              <a:lnSpc>
                <a:spcPts val="1600"/>
              </a:lnSpc>
              <a:buFont typeface="+mj-lt"/>
              <a:buNone/>
              <a:defRPr sz="12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4" name="Text Placeholder 9">
            <a:extLst>
              <a:ext uri="{FF2B5EF4-FFF2-40B4-BE49-F238E27FC236}">
                <a16:creationId xmlns:a16="http://schemas.microsoft.com/office/drawing/2014/main" id="{BBE6901D-25C1-1F3A-426F-273456B6235A}"/>
              </a:ext>
            </a:extLst>
          </p:cNvPr>
          <p:cNvSpPr>
            <a:spLocks noGrp="1"/>
          </p:cNvSpPr>
          <p:nvPr>
            <p:ph type="body" sz="quarter" idx="21" hasCustomPrompt="1"/>
          </p:nvPr>
        </p:nvSpPr>
        <p:spPr>
          <a:xfrm>
            <a:off x="553317"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Tree>
    <p:extLst>
      <p:ext uri="{BB962C8B-B14F-4D97-AF65-F5344CB8AC3E}">
        <p14:creationId xmlns:p14="http://schemas.microsoft.com/office/powerpoint/2010/main" val="288986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15442010-CF06-49CD-F223-6D14C64CAD7E}"/>
              </a:ext>
            </a:extLst>
          </p:cNvPr>
          <p:cNvSpPr>
            <a:spLocks noGrp="1"/>
          </p:cNvSpPr>
          <p:nvPr>
            <p:ph type="pic" sz="quarter" idx="13"/>
          </p:nvPr>
        </p:nvSpPr>
        <p:spPr>
          <a:xfrm>
            <a:off x="6456041" y="332656"/>
            <a:ext cx="5400210" cy="5616618"/>
          </a:xfrm>
          <a:prstGeom prst="rect">
            <a:avLst/>
          </a:prstGeom>
          <a:solidFill>
            <a:schemeClr val="bg1">
              <a:lumMod val="85000"/>
            </a:schemeClr>
          </a:solidFill>
        </p:spPr>
        <p:txBody>
          <a:bodyPr/>
          <a:lstStyle/>
          <a:p>
            <a:r>
              <a:rPr lang="da-DK"/>
              <a:t>Klik på ikonet for at tilføje et billede</a:t>
            </a:r>
            <a:endParaRPr lang="en-DK"/>
          </a:p>
        </p:txBody>
      </p:sp>
      <p:pic>
        <p:nvPicPr>
          <p:cNvPr id="4" name="Picture 3">
            <a:extLst>
              <a:ext uri="{FF2B5EF4-FFF2-40B4-BE49-F238E27FC236}">
                <a16:creationId xmlns:a16="http://schemas.microsoft.com/office/drawing/2014/main" id="{992583BE-D0BB-582E-C3E6-42DE72F463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10" name="TextBox 9">
            <a:extLst>
              <a:ext uri="{FF2B5EF4-FFF2-40B4-BE49-F238E27FC236}">
                <a16:creationId xmlns:a16="http://schemas.microsoft.com/office/drawing/2014/main" id="{2E3339C0-250F-C9B8-902A-2BDB8A74AC1E}"/>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
        <p:nvSpPr>
          <p:cNvPr id="12" name="Text Placeholder 9">
            <a:extLst>
              <a:ext uri="{FF2B5EF4-FFF2-40B4-BE49-F238E27FC236}">
                <a16:creationId xmlns:a16="http://schemas.microsoft.com/office/drawing/2014/main" id="{E0420945-27C3-5D14-E286-B05AA8EAEBD6}"/>
              </a:ext>
            </a:extLst>
          </p:cNvPr>
          <p:cNvSpPr>
            <a:spLocks noGrp="1"/>
          </p:cNvSpPr>
          <p:nvPr>
            <p:ph type="body" sz="quarter" idx="20" hasCustomPrompt="1"/>
          </p:nvPr>
        </p:nvSpPr>
        <p:spPr>
          <a:xfrm>
            <a:off x="553317" y="977369"/>
            <a:ext cx="4826108" cy="1745307"/>
          </a:xfrm>
          <a:prstGeom prst="rect">
            <a:avLst/>
          </a:prstGeom>
        </p:spPr>
        <p:txBody>
          <a:bodyPr anchor="t" anchorCtr="0"/>
          <a:lstStyle>
            <a:lvl1pPr algn="l">
              <a:defRPr sz="4400" b="1" i="0" cap="all" baseline="0">
                <a:latin typeface="Verdana" panose="020B0604030504040204" pitchFamily="34" charset="0"/>
                <a:ea typeface="Verdana" panose="020B0604030504040204" pitchFamily="34" charset="0"/>
              </a:defRPr>
            </a:lvl1pPr>
            <a:lvl2pPr algn="l">
              <a:spcBef>
                <a:spcPts val="0"/>
              </a:spcBef>
              <a:defRPr sz="44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13" name="Text Placeholder 9">
            <a:extLst>
              <a:ext uri="{FF2B5EF4-FFF2-40B4-BE49-F238E27FC236}">
                <a16:creationId xmlns:a16="http://schemas.microsoft.com/office/drawing/2014/main" id="{8A7B6FFC-FBB2-F8FE-A018-36EFCAB5B63B}"/>
              </a:ext>
            </a:extLst>
          </p:cNvPr>
          <p:cNvSpPr>
            <a:spLocks noGrp="1"/>
          </p:cNvSpPr>
          <p:nvPr>
            <p:ph type="body" sz="quarter" idx="16" hasCustomPrompt="1"/>
          </p:nvPr>
        </p:nvSpPr>
        <p:spPr>
          <a:xfrm>
            <a:off x="553317" y="3082715"/>
            <a:ext cx="3242718" cy="28665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600"/>
              </a:lnSpc>
              <a:spcBef>
                <a:spcPts val="0"/>
              </a:spcBef>
              <a:buFont typeface="+mj-lt"/>
              <a:buNone/>
              <a:defRPr sz="1200" b="0" i="0">
                <a:solidFill>
                  <a:srgbClr val="1D1D1D"/>
                </a:solidFill>
                <a:latin typeface="Verdana" panose="020B0604030504040204" pitchFamily="34" charset="0"/>
                <a:ea typeface="Verdana" panose="020B0604030504040204" pitchFamily="34" charset="0"/>
              </a:defRPr>
            </a:lvl1pPr>
            <a:lvl2pPr marL="180000">
              <a:lnSpc>
                <a:spcPts val="1600"/>
              </a:lnSpc>
              <a:defRPr sz="1200" b="0" i="0">
                <a:solidFill>
                  <a:srgbClr val="1D1D1D"/>
                </a:solidFill>
                <a:latin typeface="Verdana" panose="020B0604030504040204" pitchFamily="34" charset="0"/>
                <a:ea typeface="Verdana" panose="020B0604030504040204" pitchFamily="34" charset="0"/>
              </a:defRPr>
            </a:lvl2pPr>
            <a:lvl3pPr marL="360000" indent="0">
              <a:lnSpc>
                <a:spcPts val="1600"/>
              </a:lnSpc>
              <a:spcBef>
                <a:spcPts val="0"/>
              </a:spcBef>
              <a:buFont typeface="+mj-lt"/>
              <a:buNone/>
              <a:defRPr sz="1200" b="0" i="0">
                <a:solidFill>
                  <a:srgbClr val="1D1D1D"/>
                </a:solidFill>
                <a:latin typeface="Verdana" panose="020B0604030504040204" pitchFamily="34" charset="0"/>
                <a:ea typeface="Verdana" panose="020B0604030504040204" pitchFamily="34" charset="0"/>
              </a:defRPr>
            </a:lvl3pPr>
            <a:lvl4pPr marL="540000" indent="0">
              <a:lnSpc>
                <a:spcPts val="1600"/>
              </a:lnSpc>
              <a:buFont typeface="+mj-lt"/>
              <a:buNone/>
              <a:defRPr sz="12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4" name="Text Placeholder 9">
            <a:extLst>
              <a:ext uri="{FF2B5EF4-FFF2-40B4-BE49-F238E27FC236}">
                <a16:creationId xmlns:a16="http://schemas.microsoft.com/office/drawing/2014/main" id="{BBE6901D-25C1-1F3A-426F-273456B6235A}"/>
              </a:ext>
            </a:extLst>
          </p:cNvPr>
          <p:cNvSpPr>
            <a:spLocks noGrp="1"/>
          </p:cNvSpPr>
          <p:nvPr>
            <p:ph type="body" sz="quarter" idx="21" hasCustomPrompt="1"/>
          </p:nvPr>
        </p:nvSpPr>
        <p:spPr>
          <a:xfrm>
            <a:off x="553317"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spTree>
    <p:extLst>
      <p:ext uri="{BB962C8B-B14F-4D97-AF65-F5344CB8AC3E}">
        <p14:creationId xmlns:p14="http://schemas.microsoft.com/office/powerpoint/2010/main" val="407531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ig Imag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15442010-CF06-49CD-F223-6D14C64CAD7E}"/>
              </a:ext>
            </a:extLst>
          </p:cNvPr>
          <p:cNvSpPr>
            <a:spLocks noGrp="1"/>
          </p:cNvSpPr>
          <p:nvPr>
            <p:ph type="pic" sz="quarter" idx="13"/>
          </p:nvPr>
        </p:nvSpPr>
        <p:spPr>
          <a:xfrm>
            <a:off x="3575721" y="332656"/>
            <a:ext cx="8276518" cy="5616622"/>
          </a:xfrm>
          <a:prstGeom prst="rect">
            <a:avLst/>
          </a:prstGeom>
          <a:solidFill>
            <a:schemeClr val="bg1">
              <a:lumMod val="85000"/>
            </a:schemeClr>
          </a:solidFill>
        </p:spPr>
        <p:txBody>
          <a:bodyPr/>
          <a:lstStyle/>
          <a:p>
            <a:r>
              <a:rPr lang="da-DK"/>
              <a:t>Klik på ikonet for at tilføje et billede</a:t>
            </a:r>
            <a:endParaRPr lang="en-DK" dirty="0"/>
          </a:p>
        </p:txBody>
      </p:sp>
      <p:sp>
        <p:nvSpPr>
          <p:cNvPr id="4" name="Text Placeholder 9">
            <a:extLst>
              <a:ext uri="{FF2B5EF4-FFF2-40B4-BE49-F238E27FC236}">
                <a16:creationId xmlns:a16="http://schemas.microsoft.com/office/drawing/2014/main" id="{2E2D93DA-4780-14E8-CE95-1D0D6674C097}"/>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defRPr sz="20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5" name="Text Placeholder 9">
            <a:extLst>
              <a:ext uri="{FF2B5EF4-FFF2-40B4-BE49-F238E27FC236}">
                <a16:creationId xmlns:a16="http://schemas.microsoft.com/office/drawing/2014/main" id="{18A46A5A-0D55-AEDF-050B-000C72EF603D}"/>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1pPr>
            <a:lvl2pPr marL="180000">
              <a:lnSpc>
                <a:spcPts val="1200"/>
              </a:lnSpc>
              <a:defRPr sz="900" b="0" i="0">
                <a:solidFill>
                  <a:srgbClr val="1D1D1D"/>
                </a:solidFill>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3pPr>
            <a:lvl4pPr marL="540000" indent="0">
              <a:lnSpc>
                <a:spcPts val="1200"/>
              </a:lnSpc>
              <a:buFont typeface="+mj-lt"/>
              <a:buNone/>
              <a:defRPr sz="9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9" name="Text Placeholder 9">
            <a:extLst>
              <a:ext uri="{FF2B5EF4-FFF2-40B4-BE49-F238E27FC236}">
                <a16:creationId xmlns:a16="http://schemas.microsoft.com/office/drawing/2014/main" id="{B512D151-8D2C-17DA-C767-F789E109C513}"/>
              </a:ext>
            </a:extLst>
          </p:cNvPr>
          <p:cNvSpPr>
            <a:spLocks noGrp="1"/>
          </p:cNvSpPr>
          <p:nvPr>
            <p:ph type="body" sz="quarter" idx="19" hasCustomPrompt="1"/>
          </p:nvPr>
        </p:nvSpPr>
        <p:spPr>
          <a:xfrm>
            <a:off x="550800"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2" name="Picture 1">
            <a:extLst>
              <a:ext uri="{FF2B5EF4-FFF2-40B4-BE49-F238E27FC236}">
                <a16:creationId xmlns:a16="http://schemas.microsoft.com/office/drawing/2014/main" id="{D692B519-369F-F3FC-E7BC-58FFB93249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3" name="TextBox 2">
            <a:extLst>
              <a:ext uri="{FF2B5EF4-FFF2-40B4-BE49-F238E27FC236}">
                <a16:creationId xmlns:a16="http://schemas.microsoft.com/office/drawing/2014/main" id="{4A73C1D8-1FD4-538F-E5E3-D3A9AE891E14}"/>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179551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Big Image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C58B95-E440-B1F5-472F-EA7F05F404E1}"/>
              </a:ext>
            </a:extLst>
          </p:cNvPr>
          <p:cNvCxnSpPr/>
          <p:nvPr userDrawn="1"/>
        </p:nvCxnSpPr>
        <p:spPr>
          <a:xfrm>
            <a:off x="335360" y="6309320"/>
            <a:ext cx="11519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15442010-CF06-49CD-F223-6D14C64CAD7E}"/>
              </a:ext>
            </a:extLst>
          </p:cNvPr>
          <p:cNvSpPr>
            <a:spLocks noGrp="1"/>
          </p:cNvSpPr>
          <p:nvPr>
            <p:ph type="pic" sz="quarter" idx="13"/>
          </p:nvPr>
        </p:nvSpPr>
        <p:spPr>
          <a:xfrm>
            <a:off x="3575721" y="332656"/>
            <a:ext cx="3960440" cy="5616622"/>
          </a:xfrm>
          <a:prstGeom prst="rect">
            <a:avLst/>
          </a:prstGeom>
          <a:solidFill>
            <a:schemeClr val="bg1">
              <a:lumMod val="85000"/>
            </a:schemeClr>
          </a:solidFill>
        </p:spPr>
        <p:txBody>
          <a:bodyPr/>
          <a:lstStyle/>
          <a:p>
            <a:r>
              <a:rPr lang="da-DK"/>
              <a:t>Klik på ikonet for at tilføje et billede</a:t>
            </a:r>
            <a:endParaRPr lang="en-DK" dirty="0"/>
          </a:p>
        </p:txBody>
      </p:sp>
      <p:sp>
        <p:nvSpPr>
          <p:cNvPr id="2" name="Picture Placeholder 5">
            <a:extLst>
              <a:ext uri="{FF2B5EF4-FFF2-40B4-BE49-F238E27FC236}">
                <a16:creationId xmlns:a16="http://schemas.microsoft.com/office/drawing/2014/main" id="{450E1B72-2ECA-6393-A7F5-64D609774B86}"/>
              </a:ext>
            </a:extLst>
          </p:cNvPr>
          <p:cNvSpPr>
            <a:spLocks noGrp="1"/>
          </p:cNvSpPr>
          <p:nvPr>
            <p:ph type="pic" sz="quarter" idx="18"/>
          </p:nvPr>
        </p:nvSpPr>
        <p:spPr>
          <a:xfrm>
            <a:off x="7898339" y="332656"/>
            <a:ext cx="3960440" cy="5616622"/>
          </a:xfrm>
          <a:prstGeom prst="rect">
            <a:avLst/>
          </a:prstGeom>
          <a:solidFill>
            <a:schemeClr val="bg1">
              <a:lumMod val="85000"/>
            </a:schemeClr>
          </a:solidFill>
        </p:spPr>
        <p:txBody>
          <a:bodyPr/>
          <a:lstStyle/>
          <a:p>
            <a:r>
              <a:rPr lang="da-DK"/>
              <a:t>Klik på ikonet for at tilføje et billede</a:t>
            </a:r>
            <a:endParaRPr lang="en-DK" dirty="0"/>
          </a:p>
        </p:txBody>
      </p:sp>
      <p:sp>
        <p:nvSpPr>
          <p:cNvPr id="11" name="Text Placeholder 9">
            <a:extLst>
              <a:ext uri="{FF2B5EF4-FFF2-40B4-BE49-F238E27FC236}">
                <a16:creationId xmlns:a16="http://schemas.microsoft.com/office/drawing/2014/main" id="{4D0F2ABF-030B-DE69-76DF-9976A2A5451D}"/>
              </a:ext>
            </a:extLst>
          </p:cNvPr>
          <p:cNvSpPr>
            <a:spLocks noGrp="1"/>
          </p:cNvSpPr>
          <p:nvPr>
            <p:ph type="body" sz="quarter" idx="17" hasCustomPrompt="1"/>
          </p:nvPr>
        </p:nvSpPr>
        <p:spPr>
          <a:xfrm>
            <a:off x="551385" y="1001237"/>
            <a:ext cx="2660651" cy="989747"/>
          </a:xfrm>
          <a:prstGeom prst="rect">
            <a:avLst/>
          </a:prstGeom>
        </p:spPr>
        <p:txBody>
          <a:bodyPr anchor="t" anchorCtr="0"/>
          <a:lstStyle>
            <a:lvl1pPr algn="l">
              <a:defRPr sz="2000" b="1" i="0" cap="all" baseline="0">
                <a:latin typeface="Verdana" panose="020B0604030504040204" pitchFamily="34" charset="0"/>
                <a:ea typeface="Verdana" panose="020B0604030504040204" pitchFamily="34" charset="0"/>
              </a:defRPr>
            </a:lvl1pPr>
            <a:lvl2pPr algn="l">
              <a:spcBef>
                <a:spcPts val="0"/>
              </a:spcBef>
              <a:defRPr sz="1800" b="0" i="0" cap="none" baseline="0">
                <a:latin typeface="Verdana" panose="020B0604030504040204" pitchFamily="34" charset="0"/>
                <a:ea typeface="Verdana" panose="020B0604030504040204" pitchFamily="34" charset="0"/>
              </a:defRPr>
            </a:lvl2pPr>
            <a:lvl3pPr algn="ctr">
              <a:spcBef>
                <a:spcPts val="1100"/>
              </a:spcBef>
              <a:defRPr/>
            </a:lvl3pPr>
          </a:lstStyle>
          <a:p>
            <a:pPr lvl="0"/>
            <a:r>
              <a:rPr lang="en-GB" dirty="0"/>
              <a:t>Header</a:t>
            </a:r>
          </a:p>
          <a:p>
            <a:pPr lvl="1"/>
            <a:r>
              <a:rPr lang="en-GB" dirty="0">
                <a:effectLst/>
              </a:rPr>
              <a:t>Level 2</a:t>
            </a:r>
          </a:p>
        </p:txBody>
      </p:sp>
      <p:sp>
        <p:nvSpPr>
          <p:cNvPr id="12" name="Text Placeholder 9">
            <a:extLst>
              <a:ext uri="{FF2B5EF4-FFF2-40B4-BE49-F238E27FC236}">
                <a16:creationId xmlns:a16="http://schemas.microsoft.com/office/drawing/2014/main" id="{96365CE9-781A-4CD0-AC86-46595ACA50A5}"/>
              </a:ext>
            </a:extLst>
          </p:cNvPr>
          <p:cNvSpPr>
            <a:spLocks noGrp="1"/>
          </p:cNvSpPr>
          <p:nvPr>
            <p:ph type="body" sz="quarter" idx="16" hasCustomPrompt="1"/>
          </p:nvPr>
        </p:nvSpPr>
        <p:spPr>
          <a:xfrm>
            <a:off x="557943" y="2348880"/>
            <a:ext cx="2660651" cy="360254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1pPr>
            <a:lvl2pPr marL="180000">
              <a:lnSpc>
                <a:spcPts val="1200"/>
              </a:lnSpc>
              <a:defRPr sz="900" b="0" i="0">
                <a:solidFill>
                  <a:srgbClr val="1D1D1D"/>
                </a:solidFill>
                <a:latin typeface="Verdana" panose="020B0604030504040204" pitchFamily="34" charset="0"/>
                <a:ea typeface="Verdana" panose="020B0604030504040204" pitchFamily="34" charset="0"/>
              </a:defRPr>
            </a:lvl2pPr>
            <a:lvl3pPr marL="360000" indent="0">
              <a:lnSpc>
                <a:spcPts val="1200"/>
              </a:lnSpc>
              <a:spcBef>
                <a:spcPts val="0"/>
              </a:spcBef>
              <a:buFont typeface="+mj-lt"/>
              <a:buNone/>
              <a:defRPr sz="900" b="0" i="0">
                <a:solidFill>
                  <a:srgbClr val="1D1D1D"/>
                </a:solidFill>
                <a:latin typeface="Verdana" panose="020B0604030504040204" pitchFamily="34" charset="0"/>
                <a:ea typeface="Verdana" panose="020B0604030504040204" pitchFamily="34" charset="0"/>
              </a:defRPr>
            </a:lvl3pPr>
            <a:lvl4pPr marL="540000" indent="0">
              <a:lnSpc>
                <a:spcPts val="1200"/>
              </a:lnSpc>
              <a:buFont typeface="+mj-lt"/>
              <a:buNone/>
              <a:defRPr sz="900" b="0" i="0">
                <a:solidFill>
                  <a:srgbClr val="1D1D1D"/>
                </a:solidFill>
                <a:latin typeface="Verdana" panose="020B0604030504040204" pitchFamily="34" charset="0"/>
                <a:ea typeface="Verdana" panose="020B0604030504040204" pitchFamily="34" charset="0"/>
              </a:defRPr>
            </a:lvl4pPr>
            <a:lvl5pPr>
              <a:lnSpc>
                <a:spcPct val="100000"/>
              </a:lnSpc>
              <a:spcBef>
                <a:spcPts val="0"/>
              </a:spcBef>
              <a:defRPr b="0" i="0">
                <a:latin typeface="DBU" pitchFamily="2" charset="0"/>
              </a:defRPr>
            </a:lvl5pPr>
          </a:lstStyle>
          <a:p>
            <a:pPr lvl="0"/>
            <a:r>
              <a:rPr lang="en-GB" dirty="0"/>
              <a:t>Level 1</a:t>
            </a:r>
          </a:p>
          <a:p>
            <a:pPr lvl="1"/>
            <a:r>
              <a:rPr lang="en-GB" dirty="0"/>
              <a:t>Level 2</a:t>
            </a:r>
          </a:p>
          <a:p>
            <a:pPr lvl="2"/>
            <a:r>
              <a:rPr lang="en-GB" dirty="0"/>
              <a:t>Level 3</a:t>
            </a:r>
          </a:p>
          <a:p>
            <a:pPr lvl="3"/>
            <a:r>
              <a:rPr lang="en-GB" dirty="0"/>
              <a:t>Level 4</a:t>
            </a:r>
          </a:p>
        </p:txBody>
      </p:sp>
      <p:sp>
        <p:nvSpPr>
          <p:cNvPr id="13" name="Text Placeholder 9">
            <a:extLst>
              <a:ext uri="{FF2B5EF4-FFF2-40B4-BE49-F238E27FC236}">
                <a16:creationId xmlns:a16="http://schemas.microsoft.com/office/drawing/2014/main" id="{2328CE60-DFFE-06F4-F96E-F3205CBFE8DE}"/>
              </a:ext>
            </a:extLst>
          </p:cNvPr>
          <p:cNvSpPr>
            <a:spLocks noGrp="1"/>
          </p:cNvSpPr>
          <p:nvPr>
            <p:ph type="body" sz="quarter" idx="19" hasCustomPrompt="1"/>
          </p:nvPr>
        </p:nvSpPr>
        <p:spPr>
          <a:xfrm>
            <a:off x="551384" y="548679"/>
            <a:ext cx="2660651" cy="18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t" anchorCtr="0"/>
          <a:lstStyle>
            <a:lvl1pPr marL="0" indent="0">
              <a:buFont typeface="+mj-lt"/>
              <a:buNone/>
              <a:defRPr sz="1200" b="0" i="0">
                <a:latin typeface="Verdana" panose="020B0604030504040204" pitchFamily="34" charset="0"/>
                <a:ea typeface="Verdana" panose="020B0604030504040204" pitchFamily="34" charset="0"/>
              </a:defRPr>
            </a:lvl1pPr>
            <a:lvl2pPr>
              <a:defRPr sz="900"/>
            </a:lvl2pPr>
            <a:lvl3pPr marL="0" indent="0">
              <a:spcBef>
                <a:spcPts val="0"/>
              </a:spcBef>
              <a:buFont typeface="Arial" panose="020B0604020202020204" pitchFamily="34" charset="0"/>
              <a:buChar char="•"/>
              <a:defRPr/>
            </a:lvl3pPr>
            <a:lvl4pPr marL="0" indent="0">
              <a:buFont typeface="+mj-lt"/>
              <a:buNone/>
              <a:defRPr b="0"/>
            </a:lvl4pPr>
            <a:lvl5pPr>
              <a:lnSpc>
                <a:spcPct val="100000"/>
              </a:lnSpc>
              <a:spcBef>
                <a:spcPts val="0"/>
              </a:spcBef>
              <a:defRPr i="0"/>
            </a:lvl5pPr>
          </a:lstStyle>
          <a:p>
            <a:pPr lvl="0"/>
            <a:r>
              <a:rPr lang="en-GB" dirty="0"/>
              <a:t>Tag</a:t>
            </a:r>
          </a:p>
        </p:txBody>
      </p:sp>
      <p:pic>
        <p:nvPicPr>
          <p:cNvPr id="3" name="Picture 2">
            <a:extLst>
              <a:ext uri="{FF2B5EF4-FFF2-40B4-BE49-F238E27FC236}">
                <a16:creationId xmlns:a16="http://schemas.microsoft.com/office/drawing/2014/main" id="{AEF17A44-E11B-952A-6FEA-D8A4A45CC1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7" y="-692305"/>
            <a:ext cx="458233" cy="232873"/>
          </a:xfrm>
          <a:prstGeom prst="rect">
            <a:avLst/>
          </a:prstGeom>
        </p:spPr>
      </p:pic>
      <p:sp>
        <p:nvSpPr>
          <p:cNvPr id="4" name="TextBox 3">
            <a:extLst>
              <a:ext uri="{FF2B5EF4-FFF2-40B4-BE49-F238E27FC236}">
                <a16:creationId xmlns:a16="http://schemas.microsoft.com/office/drawing/2014/main" id="{47E5266F-4FAC-B539-E1FC-1854A68E1ED3}"/>
              </a:ext>
            </a:extLst>
          </p:cNvPr>
          <p:cNvSpPr txBox="1"/>
          <p:nvPr userDrawn="1"/>
        </p:nvSpPr>
        <p:spPr>
          <a:xfrm>
            <a:off x="693606" y="-634450"/>
            <a:ext cx="7248128" cy="139898"/>
          </a:xfrm>
          <a:prstGeom prst="rect">
            <a:avLst/>
          </a:prstGeom>
          <a:noFill/>
        </p:spPr>
        <p:txBody>
          <a:bodyPr wrap="square" lIns="0" tIns="0" rIns="0" bIns="0" rtlCol="0" anchor="b">
            <a:spAutoFit/>
          </a:bodyPr>
          <a:lstStyle/>
          <a:p>
            <a:r>
              <a:rPr lang="da-DK" sz="1000" b="0" dirty="0">
                <a:solidFill>
                  <a:srgbClr val="7F7F7F"/>
                </a:solidFill>
              </a:rPr>
              <a:t>Brug </a:t>
            </a:r>
            <a:r>
              <a:rPr lang="da-DK" sz="1000" b="0" dirty="0" err="1">
                <a:solidFill>
                  <a:srgbClr val="7F7F7F"/>
                </a:solidFill>
              </a:rPr>
              <a:t>indentering</a:t>
            </a:r>
            <a:r>
              <a:rPr lang="da-DK" sz="1000" b="0" dirty="0">
                <a:solidFill>
                  <a:srgbClr val="7F7F7F"/>
                </a:solidFill>
              </a:rPr>
              <a:t> til at skifte imellem forskellige skriftniveauer</a:t>
            </a:r>
            <a:endParaRPr lang="en-DK" sz="1000" b="0" dirty="0">
              <a:solidFill>
                <a:srgbClr val="7F7F7F"/>
              </a:solidFill>
            </a:endParaRPr>
          </a:p>
        </p:txBody>
      </p:sp>
    </p:spTree>
    <p:extLst>
      <p:ext uri="{BB962C8B-B14F-4D97-AF65-F5344CB8AC3E}">
        <p14:creationId xmlns:p14="http://schemas.microsoft.com/office/powerpoint/2010/main" val="88681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6.png"/><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2A283-C02F-9BBE-F336-7A1524FD805C}"/>
              </a:ext>
            </a:extLst>
          </p:cNvPr>
          <p:cNvSpPr>
            <a:spLocks noGrp="1"/>
          </p:cNvSpPr>
          <p:nvPr>
            <p:ph type="title"/>
          </p:nvPr>
        </p:nvSpPr>
        <p:spPr>
          <a:xfrm>
            <a:off x="335360" y="260350"/>
            <a:ext cx="11518136" cy="1728489"/>
          </a:xfrm>
          <a:prstGeom prst="rect">
            <a:avLst/>
          </a:prstGeom>
        </p:spPr>
        <p:txBody>
          <a:bodyPr vert="horz" lIns="0" tIns="0" rIns="0" bIns="0" rtlCol="0" anchor="t" anchorCtr="0">
            <a:normAutofit/>
          </a:bodyPr>
          <a:lstStyle/>
          <a:p>
            <a:r>
              <a:rPr lang="en-GB" dirty="0"/>
              <a:t>Header 1</a:t>
            </a:r>
            <a:endParaRPr lang="en-DK" dirty="0"/>
          </a:p>
        </p:txBody>
      </p:sp>
      <p:pic>
        <p:nvPicPr>
          <p:cNvPr id="10" name="Graphic 9">
            <a:extLst>
              <a:ext uri="{FF2B5EF4-FFF2-40B4-BE49-F238E27FC236}">
                <a16:creationId xmlns:a16="http://schemas.microsoft.com/office/drawing/2014/main" id="{490F516C-56DA-5DC8-9405-049E2EB5AFAD}"/>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19320" y="6413619"/>
            <a:ext cx="1659328" cy="307856"/>
          </a:xfrm>
          <a:prstGeom prst="rect">
            <a:avLst/>
          </a:prstGeom>
        </p:spPr>
      </p:pic>
      <p:sp>
        <p:nvSpPr>
          <p:cNvPr id="11" name="Text Placeholder 2">
            <a:extLst>
              <a:ext uri="{FF2B5EF4-FFF2-40B4-BE49-F238E27FC236}">
                <a16:creationId xmlns:a16="http://schemas.microsoft.com/office/drawing/2014/main" id="{B953ED91-E3F3-2BF0-1625-71E9BB83D687}"/>
              </a:ext>
            </a:extLst>
          </p:cNvPr>
          <p:cNvSpPr>
            <a:spLocks noGrp="1"/>
          </p:cNvSpPr>
          <p:nvPr>
            <p:ph type="body" idx="1"/>
          </p:nvPr>
        </p:nvSpPr>
        <p:spPr>
          <a:xfrm>
            <a:off x="335360" y="1988838"/>
            <a:ext cx="11518136" cy="4032550"/>
          </a:xfrm>
          <a:prstGeom prst="rect">
            <a:avLst/>
          </a:prstGeom>
        </p:spPr>
        <p:txBody>
          <a:bodyPr vert="horz" lIns="0" tIns="0" rIns="0" bIns="0" rtlCol="0">
            <a:noAutofit/>
          </a:bodyPr>
          <a:lstStyle/>
          <a:p>
            <a:pPr lvl="0"/>
            <a:r>
              <a:rPr lang="en-GB" dirty="0"/>
              <a:t>Level 1</a:t>
            </a:r>
          </a:p>
          <a:p>
            <a:pPr lvl="1"/>
            <a:r>
              <a:rPr lang="en-GB" dirty="0"/>
              <a:t>Level 2</a:t>
            </a:r>
          </a:p>
          <a:p>
            <a:pPr lvl="2"/>
            <a:r>
              <a:rPr lang="en-GB" dirty="0"/>
              <a:t>Level 3</a:t>
            </a:r>
          </a:p>
          <a:p>
            <a:pPr lvl="3"/>
            <a:r>
              <a:rPr lang="en-GB" dirty="0"/>
              <a:t>Level 4</a:t>
            </a:r>
          </a:p>
          <a:p>
            <a:pPr lvl="4"/>
            <a:r>
              <a:rPr lang="en-GB" dirty="0"/>
              <a:t>Level 5</a:t>
            </a:r>
          </a:p>
          <a:p>
            <a:pPr lvl="5"/>
            <a:r>
              <a:rPr lang="en-GB" dirty="0"/>
              <a:t>Level 6</a:t>
            </a:r>
            <a:endParaRPr lang="en-DK" dirty="0"/>
          </a:p>
        </p:txBody>
      </p:sp>
      <p:sp>
        <p:nvSpPr>
          <p:cNvPr id="3" name="Tekstfelt 2">
            <a:extLst>
              <a:ext uri="{FF2B5EF4-FFF2-40B4-BE49-F238E27FC236}">
                <a16:creationId xmlns:a16="http://schemas.microsoft.com/office/drawing/2014/main" id="{52124499-CAC9-BB78-25AA-B143B93033E6}"/>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35265908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7" r:id="rId4"/>
    <p:sldLayoutId id="2147483768" r:id="rId5"/>
    <p:sldLayoutId id="2147483789" r:id="rId6"/>
    <p:sldLayoutId id="2147483770" r:id="rId7"/>
    <p:sldLayoutId id="2147483773" r:id="rId8"/>
    <p:sldLayoutId id="2147483774" r:id="rId9"/>
    <p:sldLayoutId id="2147483776" r:id="rId10"/>
    <p:sldLayoutId id="2147483777" r:id="rId11"/>
    <p:sldLayoutId id="2147483778" r:id="rId12"/>
    <p:sldLayoutId id="2147483782" r:id="rId13"/>
    <p:sldLayoutId id="2147483783" r:id="rId14"/>
    <p:sldLayoutId id="2147483781" r:id="rId15"/>
  </p:sldLayoutIdLst>
  <p:hf sldNum="0" hdr="0" dt="0"/>
  <p:txStyles>
    <p:titleStyle>
      <a:lvl1pPr algn="l" defTabSz="914400" rtl="0" eaLnBrk="1" latinLnBrk="0" hangingPunct="1">
        <a:lnSpc>
          <a:spcPct val="90000"/>
        </a:lnSpc>
        <a:spcBef>
          <a:spcPct val="0"/>
        </a:spcBef>
        <a:buNone/>
        <a:defRPr sz="4400" b="1" i="0" kern="1200" cap="all" baseline="0">
          <a:solidFill>
            <a:schemeClr val="tx1"/>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000" b="0" i="0" kern="1200" baseline="0">
          <a:solidFill>
            <a:schemeClr val="tx1"/>
          </a:solidFill>
          <a:latin typeface="Verdana" panose="020B0604030504040204" pitchFamily="34" charset="0"/>
          <a:ea typeface="Verdana" panose="020B0604030504040204" pitchFamily="34" charset="0"/>
          <a:cs typeface="+mn-cs"/>
        </a:defRPr>
      </a:lvl1pPr>
      <a:lvl2pPr marL="0" indent="0" algn="l" defTabSz="914400" rtl="0" eaLnBrk="1" latinLnBrk="0" hangingPunct="1">
        <a:lnSpc>
          <a:spcPct val="90000"/>
        </a:lnSpc>
        <a:spcBef>
          <a:spcPts val="0"/>
        </a:spcBef>
        <a:buFont typeface="Arial" panose="020B0604020202020204" pitchFamily="34" charset="0"/>
        <a:buNone/>
        <a:defRPr sz="1400" kern="1200" baseline="0">
          <a:solidFill>
            <a:schemeClr val="tx1"/>
          </a:solidFill>
          <a:latin typeface="Verdana" panose="020B0604030504040204" pitchFamily="34" charset="0"/>
          <a:ea typeface="Verdana" panose="020B0604030504040204" pitchFamily="34" charset="0"/>
          <a:cs typeface="+mn-cs"/>
        </a:defRPr>
      </a:lvl2pPr>
      <a:lvl3pPr marL="0" indent="0" algn="l" defTabSz="914400" rtl="0" eaLnBrk="1" latinLnBrk="0" hangingPunct="1">
        <a:lnSpc>
          <a:spcPts val="1200"/>
        </a:lnSpc>
        <a:spcBef>
          <a:spcPts val="0"/>
        </a:spcBef>
        <a:buFont typeface="Arial" panose="020B0604020202020204" pitchFamily="34" charset="0"/>
        <a:buNone/>
        <a:defRPr sz="900" kern="1200" baseline="0">
          <a:solidFill>
            <a:srgbClr val="1D1D1D"/>
          </a:solidFill>
          <a:latin typeface="Verdana" panose="020B0604030504040204" pitchFamily="34" charset="0"/>
          <a:ea typeface="Verdana" panose="020B0604030504040204" pitchFamily="34" charset="0"/>
          <a:cs typeface="+mn-cs"/>
        </a:defRPr>
      </a:lvl3pPr>
      <a:lvl4pPr marL="180000" indent="0" algn="l" defTabSz="914400" rtl="0" eaLnBrk="1" latinLnBrk="0" hangingPunct="1">
        <a:lnSpc>
          <a:spcPts val="1200"/>
        </a:lnSpc>
        <a:spcBef>
          <a:spcPts val="0"/>
        </a:spcBef>
        <a:buFont typeface="Arial" panose="020B0604020202020204" pitchFamily="34" charset="0"/>
        <a:buNone/>
        <a:defRPr sz="900" b="0" kern="1200" baseline="0">
          <a:solidFill>
            <a:srgbClr val="1D1D1D"/>
          </a:solidFill>
          <a:latin typeface="Verdana" panose="020B0604030504040204" pitchFamily="34" charset="0"/>
          <a:ea typeface="Verdana" panose="020B0604030504040204" pitchFamily="34" charset="0"/>
          <a:cs typeface="+mn-cs"/>
        </a:defRPr>
      </a:lvl4pPr>
      <a:lvl5pPr marL="360000" indent="0" algn="l" defTabSz="914400" rtl="0" eaLnBrk="1" latinLnBrk="0" hangingPunct="1">
        <a:lnSpc>
          <a:spcPts val="1200"/>
        </a:lnSpc>
        <a:spcBef>
          <a:spcPts val="0"/>
        </a:spcBef>
        <a:buFont typeface="Arial" panose="020B0604020202020204" pitchFamily="34" charset="0"/>
        <a:buNone/>
        <a:defRPr sz="900" i="0" kern="1200" baseline="0">
          <a:solidFill>
            <a:srgbClr val="1D1D1D"/>
          </a:solidFill>
          <a:latin typeface="Verdana" panose="020B0604030504040204" pitchFamily="34" charset="0"/>
          <a:ea typeface="Verdana" panose="020B0604030504040204" pitchFamily="34" charset="0"/>
          <a:cs typeface="+mn-cs"/>
        </a:defRPr>
      </a:lvl5pPr>
      <a:lvl6pPr marL="540000" indent="0" algn="l" defTabSz="914400" rtl="0" eaLnBrk="1" latinLnBrk="0" hangingPunct="1">
        <a:lnSpc>
          <a:spcPts val="1200"/>
        </a:lnSpc>
        <a:spcBef>
          <a:spcPts val="0"/>
        </a:spcBef>
        <a:buFont typeface="Arial" panose="020B0604020202020204" pitchFamily="34" charset="0"/>
        <a:buNone/>
        <a:defRPr sz="900" kern="1200">
          <a:solidFill>
            <a:srgbClr val="1D1D1D"/>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2A283-C02F-9BBE-F336-7A1524FD805C}"/>
              </a:ext>
            </a:extLst>
          </p:cNvPr>
          <p:cNvSpPr>
            <a:spLocks noGrp="1"/>
          </p:cNvSpPr>
          <p:nvPr>
            <p:ph type="title"/>
          </p:nvPr>
        </p:nvSpPr>
        <p:spPr>
          <a:xfrm>
            <a:off x="338504" y="260648"/>
            <a:ext cx="11518136" cy="1728191"/>
          </a:xfrm>
          <a:prstGeom prst="rect">
            <a:avLst/>
          </a:prstGeom>
        </p:spPr>
        <p:txBody>
          <a:bodyPr vert="horz" lIns="0" tIns="0" rIns="0" bIns="0" rtlCol="0" anchor="t" anchorCtr="0">
            <a:noAutofit/>
          </a:bodyPr>
          <a:lstStyle/>
          <a:p>
            <a:r>
              <a:rPr lang="en-GB" dirty="0"/>
              <a:t>Header 1</a:t>
            </a:r>
            <a:endParaRPr lang="en-DK" dirty="0"/>
          </a:p>
        </p:txBody>
      </p:sp>
      <p:sp>
        <p:nvSpPr>
          <p:cNvPr id="3" name="Text Placeholder 2">
            <a:extLst>
              <a:ext uri="{FF2B5EF4-FFF2-40B4-BE49-F238E27FC236}">
                <a16:creationId xmlns:a16="http://schemas.microsoft.com/office/drawing/2014/main" id="{45EB16FC-6C9C-6000-3148-6CEB22C8DF20}"/>
              </a:ext>
            </a:extLst>
          </p:cNvPr>
          <p:cNvSpPr>
            <a:spLocks noGrp="1"/>
          </p:cNvSpPr>
          <p:nvPr>
            <p:ph type="body" idx="1"/>
          </p:nvPr>
        </p:nvSpPr>
        <p:spPr>
          <a:xfrm>
            <a:off x="335360" y="1988839"/>
            <a:ext cx="11518136" cy="4032450"/>
          </a:xfrm>
          <a:prstGeom prst="rect">
            <a:avLst/>
          </a:prstGeom>
        </p:spPr>
        <p:txBody>
          <a:bodyPr vert="horz" lIns="0" tIns="0" rIns="0" bIns="0" rtlCol="0">
            <a:noAutofit/>
          </a:bodyPr>
          <a:lstStyle/>
          <a:p>
            <a:pPr lvl="0"/>
            <a:r>
              <a:rPr lang="en-GB" dirty="0"/>
              <a:t>Level 1</a:t>
            </a:r>
          </a:p>
          <a:p>
            <a:pPr lvl="1"/>
            <a:r>
              <a:rPr lang="en-GB" dirty="0"/>
              <a:t>Level 2</a:t>
            </a:r>
          </a:p>
          <a:p>
            <a:pPr lvl="2"/>
            <a:r>
              <a:rPr lang="en-GB" dirty="0"/>
              <a:t>Level 3</a:t>
            </a:r>
          </a:p>
          <a:p>
            <a:pPr lvl="3"/>
            <a:r>
              <a:rPr lang="en-GB" dirty="0"/>
              <a:t>Level 4</a:t>
            </a:r>
          </a:p>
          <a:p>
            <a:pPr lvl="4"/>
            <a:r>
              <a:rPr lang="en-GB" dirty="0"/>
              <a:t>Level 5</a:t>
            </a:r>
          </a:p>
          <a:p>
            <a:pPr lvl="5"/>
            <a:r>
              <a:rPr lang="en-GB" dirty="0"/>
              <a:t>Level 6</a:t>
            </a:r>
            <a:endParaRPr lang="en-DK" dirty="0"/>
          </a:p>
        </p:txBody>
      </p:sp>
      <p:pic>
        <p:nvPicPr>
          <p:cNvPr id="7" name="Graphic 6">
            <a:extLst>
              <a:ext uri="{FF2B5EF4-FFF2-40B4-BE49-F238E27FC236}">
                <a16:creationId xmlns:a16="http://schemas.microsoft.com/office/drawing/2014/main" id="{0EC541DE-8FE4-2291-E1B1-33EECCE27D0A}"/>
              </a:ext>
            </a:extLst>
          </p:cNvPr>
          <p:cNvPicPr>
            <a:picLocks noChangeAspect="1"/>
          </p:cNvPicPr>
          <p:nvPr userDrawn="1"/>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319320" y="6415626"/>
            <a:ext cx="1659328" cy="303841"/>
          </a:xfrm>
          <a:prstGeom prst="rect">
            <a:avLst/>
          </a:prstGeom>
        </p:spPr>
      </p:pic>
      <p:sp>
        <p:nvSpPr>
          <p:cNvPr id="4" name="Tekstfelt 3">
            <a:extLst>
              <a:ext uri="{FF2B5EF4-FFF2-40B4-BE49-F238E27FC236}">
                <a16:creationId xmlns:a16="http://schemas.microsoft.com/office/drawing/2014/main" id="{5B87C4AB-6A85-C175-1289-59FF9C1D5A70}"/>
              </a:ext>
            </a:extLst>
          </p:cNvPr>
          <p:cNvSpPr txBox="1"/>
          <p:nvPr userDrawn="1"/>
        </p:nvSpPr>
        <p:spPr>
          <a:xfrm>
            <a:off x="8112224" y="6453336"/>
            <a:ext cx="3790135" cy="246221"/>
          </a:xfrm>
          <a:prstGeom prst="rect">
            <a:avLst/>
          </a:prstGeom>
          <a:noFill/>
        </p:spPr>
        <p:txBody>
          <a:bodyPr wrap="square" rtlCol="0">
            <a:spAutoFit/>
          </a:bodyPr>
          <a:lstStyle/>
          <a:p>
            <a:pPr algn="r"/>
            <a:r>
              <a:rPr lang="da-DK" sz="1000" dirty="0"/>
              <a:t>DBU Breddeuddannelse </a:t>
            </a:r>
          </a:p>
        </p:txBody>
      </p:sp>
    </p:spTree>
    <p:extLst>
      <p:ext uri="{BB962C8B-B14F-4D97-AF65-F5344CB8AC3E}">
        <p14:creationId xmlns:p14="http://schemas.microsoft.com/office/powerpoint/2010/main" val="4117308653"/>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793" r:id="rId3"/>
    <p:sldLayoutId id="2147483791" r:id="rId4"/>
    <p:sldLayoutId id="2147483792" r:id="rId5"/>
    <p:sldLayoutId id="2147483794" r:id="rId6"/>
    <p:sldLayoutId id="2147483697" r:id="rId7"/>
    <p:sldLayoutId id="2147483672" r:id="rId8"/>
    <p:sldLayoutId id="2147483663" r:id="rId9"/>
    <p:sldLayoutId id="2147483664" r:id="rId10"/>
    <p:sldLayoutId id="2147483790" r:id="rId11"/>
    <p:sldLayoutId id="2147483668" r:id="rId12"/>
    <p:sldLayoutId id="2147483716" r:id="rId13"/>
    <p:sldLayoutId id="2147483714" r:id="rId14"/>
    <p:sldLayoutId id="2147483721" r:id="rId15"/>
    <p:sldLayoutId id="2147483722" r:id="rId16"/>
    <p:sldLayoutId id="2147483723" r:id="rId17"/>
    <p:sldLayoutId id="2147483665" r:id="rId18"/>
    <p:sldLayoutId id="2147483708" r:id="rId19"/>
    <p:sldLayoutId id="2147483707" r:id="rId20"/>
    <p:sldLayoutId id="2147483787" r:id="rId21"/>
    <p:sldLayoutId id="2147483711" r:id="rId22"/>
    <p:sldLayoutId id="2147483680" r:id="rId23"/>
    <p:sldLayoutId id="2147483681" r:id="rId24"/>
  </p:sldLayoutIdLst>
  <p:hf sldNum="0" hdr="0" dt="0"/>
  <p:txStyles>
    <p:titleStyle>
      <a:lvl1pPr algn="l" defTabSz="914400" rtl="0" eaLnBrk="1" latinLnBrk="0" hangingPunct="1">
        <a:lnSpc>
          <a:spcPct val="90000"/>
        </a:lnSpc>
        <a:spcBef>
          <a:spcPct val="0"/>
        </a:spcBef>
        <a:buNone/>
        <a:defRPr sz="4400" b="1" i="0" kern="1200" cap="all" baseline="0">
          <a:solidFill>
            <a:schemeClr val="tx1"/>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baseline="0">
          <a:solidFill>
            <a:schemeClr val="tx1"/>
          </a:solidFill>
          <a:latin typeface="Verdana" panose="020B0604030504040204" pitchFamily="34" charset="0"/>
          <a:ea typeface="Verdana" panose="020B0604030504040204" pitchFamily="34" charset="0"/>
          <a:cs typeface="+mn-cs"/>
        </a:defRPr>
      </a:lvl1pPr>
      <a:lvl2pPr marL="0" indent="0" algn="l" defTabSz="914400" rtl="0" eaLnBrk="1" latinLnBrk="0" hangingPunct="1">
        <a:lnSpc>
          <a:spcPct val="90000"/>
        </a:lnSpc>
        <a:spcBef>
          <a:spcPts val="0"/>
        </a:spcBef>
        <a:buFont typeface="Arial" panose="020B0604020202020204" pitchFamily="34" charset="0"/>
        <a:buNone/>
        <a:defRPr sz="1400" kern="1200" baseline="0">
          <a:solidFill>
            <a:schemeClr val="tx1"/>
          </a:solidFill>
          <a:latin typeface="Verdana" panose="020B0604030504040204" pitchFamily="34" charset="0"/>
          <a:ea typeface="Verdana" panose="020B0604030504040204" pitchFamily="34" charset="0"/>
          <a:cs typeface="+mn-cs"/>
        </a:defRPr>
      </a:lvl2pPr>
      <a:lvl3pPr marL="0" indent="0" algn="l" defTabSz="914400" rtl="0" eaLnBrk="1" latinLnBrk="0" hangingPunct="1">
        <a:lnSpc>
          <a:spcPts val="1200"/>
        </a:lnSpc>
        <a:spcBef>
          <a:spcPts val="0"/>
        </a:spcBef>
        <a:buFont typeface="Arial" panose="020B0604020202020204" pitchFamily="34" charset="0"/>
        <a:buNone/>
        <a:defRPr sz="900" kern="1200" baseline="0">
          <a:solidFill>
            <a:schemeClr val="tx1"/>
          </a:solidFill>
          <a:latin typeface="Verdana" panose="020B0604030504040204" pitchFamily="34" charset="0"/>
          <a:ea typeface="Verdana" panose="020B0604030504040204" pitchFamily="34" charset="0"/>
          <a:cs typeface="+mn-cs"/>
        </a:defRPr>
      </a:lvl3pPr>
      <a:lvl4pPr marL="180000" indent="0" algn="l" defTabSz="914400" rtl="0" eaLnBrk="1" latinLnBrk="0" hangingPunct="1">
        <a:lnSpc>
          <a:spcPts val="1200"/>
        </a:lnSpc>
        <a:spcBef>
          <a:spcPts val="0"/>
        </a:spcBef>
        <a:buFont typeface="Arial" panose="020B0604020202020204" pitchFamily="34" charset="0"/>
        <a:buNone/>
        <a:defRPr sz="900" b="0" kern="1200" baseline="0">
          <a:solidFill>
            <a:schemeClr val="tx1"/>
          </a:solidFill>
          <a:latin typeface="Verdana" panose="020B0604030504040204" pitchFamily="34" charset="0"/>
          <a:ea typeface="Verdana" panose="020B0604030504040204" pitchFamily="34" charset="0"/>
          <a:cs typeface="+mn-cs"/>
        </a:defRPr>
      </a:lvl4pPr>
      <a:lvl5pPr marL="360000" indent="0" algn="l" defTabSz="914400" rtl="0" eaLnBrk="1" latinLnBrk="0" hangingPunct="1">
        <a:lnSpc>
          <a:spcPts val="1200"/>
        </a:lnSpc>
        <a:spcBef>
          <a:spcPts val="0"/>
        </a:spcBef>
        <a:buFont typeface="Arial" panose="020B0604020202020204" pitchFamily="34" charset="0"/>
        <a:buNone/>
        <a:defRPr sz="900" i="0" kern="1200" baseline="0">
          <a:solidFill>
            <a:schemeClr val="tx1"/>
          </a:solidFill>
          <a:latin typeface="Verdana" panose="020B0604030504040204" pitchFamily="34" charset="0"/>
          <a:ea typeface="Verdana" panose="020B0604030504040204" pitchFamily="34" charset="0"/>
          <a:cs typeface="+mn-cs"/>
        </a:defRPr>
      </a:lvl5pPr>
      <a:lvl6pPr marL="540000" indent="0" algn="l" defTabSz="914400" rtl="0" eaLnBrk="1" latinLnBrk="0" hangingPunct="1">
        <a:lnSpc>
          <a:spcPts val="1200"/>
        </a:lnSpc>
        <a:spcBef>
          <a:spcPts val="0"/>
        </a:spcBef>
        <a:buFont typeface="Arial" panose="020B0604020202020204" pitchFamily="34" charset="0"/>
        <a:buNone/>
        <a:defRPr sz="900" kern="120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hyperlink" Target="https://dbu.dk/kampleder"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www.dbu.dk/kampleder"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18F03A5-B94B-0B5F-94E0-8321EE2A4246}"/>
              </a:ext>
            </a:extLst>
          </p:cNvPr>
          <p:cNvSpPr>
            <a:spLocks noGrp="1"/>
          </p:cNvSpPr>
          <p:nvPr>
            <p:ph type="body" sz="quarter" idx="16"/>
          </p:nvPr>
        </p:nvSpPr>
        <p:spPr/>
        <p:txBody>
          <a:bodyPr/>
          <a:lstStyle/>
          <a:p>
            <a:r>
              <a:rPr lang="da-DK" dirty="0"/>
              <a:t>5:5</a:t>
            </a:r>
          </a:p>
          <a:p>
            <a:r>
              <a:rPr lang="da-DK" dirty="0"/>
              <a:t>Klub-Kampleder</a:t>
            </a:r>
          </a:p>
          <a:p>
            <a:r>
              <a:rPr lang="da-DK" dirty="0"/>
              <a:t>I børnekampe</a:t>
            </a:r>
          </a:p>
          <a:p>
            <a:r>
              <a:rPr lang="da-DK" sz="2800" dirty="0"/>
              <a:t>Op til 12 år</a:t>
            </a:r>
          </a:p>
        </p:txBody>
      </p:sp>
      <p:sp>
        <p:nvSpPr>
          <p:cNvPr id="3" name="Tekstfelt 2">
            <a:extLst>
              <a:ext uri="{FF2B5EF4-FFF2-40B4-BE49-F238E27FC236}">
                <a16:creationId xmlns:a16="http://schemas.microsoft.com/office/drawing/2014/main" id="{3CE6A24A-FFD5-6220-314E-8EE811ECFFB5}"/>
              </a:ext>
            </a:extLst>
          </p:cNvPr>
          <p:cNvSpPr txBox="1"/>
          <p:nvPr/>
        </p:nvSpPr>
        <p:spPr>
          <a:xfrm>
            <a:off x="4271369" y="188640"/>
            <a:ext cx="3646119" cy="276999"/>
          </a:xfrm>
          <a:prstGeom prst="rect">
            <a:avLst/>
          </a:prstGeom>
          <a:noFill/>
        </p:spPr>
        <p:txBody>
          <a:bodyPr wrap="square" rtlCol="0">
            <a:spAutoFit/>
          </a:bodyPr>
          <a:lstStyle/>
          <a:p>
            <a:pPr algn="ctr"/>
            <a:r>
              <a:rPr lang="da-DK" sz="1200" dirty="0">
                <a:latin typeface="Verdana" panose="020B0604030504040204" pitchFamily="34" charset="0"/>
                <a:ea typeface="Verdana" panose="020B0604030504040204" pitchFamily="34" charset="0"/>
              </a:rPr>
              <a:t>DBU Breddeuddannelse</a:t>
            </a:r>
          </a:p>
        </p:txBody>
      </p:sp>
    </p:spTree>
    <p:extLst>
      <p:ext uri="{BB962C8B-B14F-4D97-AF65-F5344CB8AC3E}">
        <p14:creationId xmlns:p14="http://schemas.microsoft.com/office/powerpoint/2010/main" val="293786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DE73A47-5AB0-DAF5-1E39-BB45DB9B2844}"/>
              </a:ext>
            </a:extLst>
          </p:cNvPr>
          <p:cNvSpPr>
            <a:spLocks noGrp="1"/>
          </p:cNvSpPr>
          <p:nvPr>
            <p:ph type="body" sz="quarter" idx="16"/>
          </p:nvPr>
        </p:nvSpPr>
        <p:spPr/>
        <p:txBody>
          <a:bodyPr/>
          <a:lstStyle/>
          <a:p>
            <a:r>
              <a:rPr lang="da-DK" dirty="0"/>
              <a:t>Spilleregler</a:t>
            </a:r>
          </a:p>
          <a:p>
            <a:r>
              <a:rPr lang="da-DK" dirty="0"/>
              <a:t>5:5</a:t>
            </a:r>
          </a:p>
        </p:txBody>
      </p:sp>
      <p:sp>
        <p:nvSpPr>
          <p:cNvPr id="2" name="Tekstfelt 1">
            <a:extLst>
              <a:ext uri="{FF2B5EF4-FFF2-40B4-BE49-F238E27FC236}">
                <a16:creationId xmlns:a16="http://schemas.microsoft.com/office/drawing/2014/main" id="{E2F77A1D-5451-9538-8C7E-601AC7AD9473}"/>
              </a:ext>
            </a:extLst>
          </p:cNvPr>
          <p:cNvSpPr txBox="1"/>
          <p:nvPr/>
        </p:nvSpPr>
        <p:spPr>
          <a:xfrm>
            <a:off x="4271369" y="188640"/>
            <a:ext cx="3646119" cy="276999"/>
          </a:xfrm>
          <a:prstGeom prst="rect">
            <a:avLst/>
          </a:prstGeom>
          <a:noFill/>
        </p:spPr>
        <p:txBody>
          <a:bodyPr wrap="square" rtlCol="0">
            <a:spAutoFit/>
          </a:bodyPr>
          <a:lstStyle/>
          <a:p>
            <a:pPr algn="ctr"/>
            <a:r>
              <a:rPr lang="da-DK" sz="1200" dirty="0">
                <a:latin typeface="Verdana" panose="020B0604030504040204" pitchFamily="34" charset="0"/>
                <a:ea typeface="Verdana" panose="020B0604030504040204" pitchFamily="34" charset="0"/>
              </a:rPr>
              <a:t>DBU Breddeuddannelse</a:t>
            </a:r>
          </a:p>
        </p:txBody>
      </p:sp>
    </p:spTree>
    <p:extLst>
      <p:ext uri="{BB962C8B-B14F-4D97-AF65-F5344CB8AC3E}">
        <p14:creationId xmlns:p14="http://schemas.microsoft.com/office/powerpoint/2010/main" val="248458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BCA06D7-8CD9-4C9E-B2D7-CFAD1823B755}"/>
              </a:ext>
            </a:extLst>
          </p:cNvPr>
          <p:cNvSpPr>
            <a:spLocks noGrp="1"/>
          </p:cNvSpPr>
          <p:nvPr>
            <p:ph type="body" sz="quarter" idx="20"/>
          </p:nvPr>
        </p:nvSpPr>
        <p:spPr/>
        <p:txBody>
          <a:bodyPr/>
          <a:lstStyle/>
          <a:p>
            <a:r>
              <a:rPr lang="da-DK" dirty="0"/>
              <a:t>5:5-Banen</a:t>
            </a:r>
          </a:p>
        </p:txBody>
      </p:sp>
      <p:sp>
        <p:nvSpPr>
          <p:cNvPr id="3" name="Pladsholder til tekst 2">
            <a:extLst>
              <a:ext uri="{FF2B5EF4-FFF2-40B4-BE49-F238E27FC236}">
                <a16:creationId xmlns:a16="http://schemas.microsoft.com/office/drawing/2014/main" id="{CF9E5107-2653-E100-71FA-BB7A23A935FE}"/>
              </a:ext>
            </a:extLst>
          </p:cNvPr>
          <p:cNvSpPr>
            <a:spLocks noGrp="1"/>
          </p:cNvSpPr>
          <p:nvPr>
            <p:ph type="body" sz="quarter" idx="16"/>
          </p:nvPr>
        </p:nvSpPr>
        <p:spPr>
          <a:xfrm>
            <a:off x="553318" y="2420891"/>
            <a:ext cx="6622802" cy="3528388"/>
          </a:xfrm>
        </p:spPr>
        <p:txBody>
          <a:bodyPr/>
          <a:lstStyle/>
          <a:p>
            <a:r>
              <a:rPr lang="da-DK" b="1" dirty="0"/>
              <a:t>5:5 er den primære spilleform for U8, U9 og U10.</a:t>
            </a:r>
          </a:p>
          <a:p>
            <a:endParaRPr lang="da-DK" dirty="0"/>
          </a:p>
          <a:p>
            <a:r>
              <a:rPr lang="da-DK" b="1" dirty="0"/>
              <a:t>Banen</a:t>
            </a:r>
          </a:p>
          <a:p>
            <a:pPr marL="171450" indent="-171450">
              <a:buFont typeface="Arial" panose="020B0604020202020204" pitchFamily="34" charset="0"/>
              <a:buChar char="•"/>
            </a:pPr>
            <a:r>
              <a:rPr lang="da-DK" dirty="0"/>
              <a:t>Længde: 40 meter</a:t>
            </a:r>
          </a:p>
          <a:p>
            <a:pPr marL="171450" indent="-171450">
              <a:buFont typeface="Arial" panose="020B0604020202020204" pitchFamily="34" charset="0"/>
              <a:buChar char="•"/>
            </a:pPr>
            <a:r>
              <a:rPr lang="da-DK" dirty="0"/>
              <a:t>Bredde: 30 meter</a:t>
            </a:r>
          </a:p>
          <a:p>
            <a:pPr marL="171450" indent="-171450">
              <a:buFont typeface="Arial" panose="020B0604020202020204" pitchFamily="34" charset="0"/>
              <a:buChar char="•"/>
            </a:pPr>
            <a:r>
              <a:rPr lang="da-DK" dirty="0"/>
              <a:t>Kan afvige med op til 10 procent (mindre)</a:t>
            </a:r>
          </a:p>
          <a:p>
            <a:endParaRPr lang="da-DK" dirty="0"/>
          </a:p>
          <a:p>
            <a:r>
              <a:rPr lang="da-DK" b="1" dirty="0"/>
              <a:t>Mål- og straffesparksfeltet</a:t>
            </a:r>
          </a:p>
          <a:p>
            <a:pPr marL="171450" indent="-171450">
              <a:buFont typeface="Arial" panose="020B0604020202020204" pitchFamily="34" charset="0"/>
              <a:buChar char="•"/>
            </a:pPr>
            <a:r>
              <a:rPr lang="da-DK" dirty="0"/>
              <a:t>Målfeltet og straffesparksfeltet er identiske og måler 5 x 13 meter</a:t>
            </a:r>
          </a:p>
          <a:p>
            <a:pPr marL="171450" indent="-171450">
              <a:buFont typeface="Arial" panose="020B0604020202020204" pitchFamily="34" charset="0"/>
              <a:buChar char="•"/>
            </a:pPr>
            <a:r>
              <a:rPr lang="da-DK" dirty="0"/>
              <a:t>Straffesparksmærket er et kryds midt på målfeltet/straffesparksfeltets forreste linje</a:t>
            </a:r>
          </a:p>
          <a:p>
            <a:endParaRPr lang="da-DK" dirty="0"/>
          </a:p>
          <a:p>
            <a:r>
              <a:rPr lang="da-DK" b="1" dirty="0"/>
              <a:t>Midterlinjen</a:t>
            </a:r>
          </a:p>
          <a:p>
            <a:pPr marL="171450" indent="-171450">
              <a:buFont typeface="Arial" panose="020B0604020202020204" pitchFamily="34" charset="0"/>
              <a:buChar char="•"/>
            </a:pPr>
            <a:r>
              <a:rPr lang="da-DK" dirty="0"/>
              <a:t>Midterlinjen kan undlades – men banens midtpunkt skal være tydeligt markeret</a:t>
            </a:r>
          </a:p>
          <a:p>
            <a:endParaRPr lang="da-DK" dirty="0"/>
          </a:p>
          <a:p>
            <a:r>
              <a:rPr lang="da-DK" b="1" dirty="0"/>
              <a:t>Målet</a:t>
            </a:r>
          </a:p>
          <a:p>
            <a:pPr marL="171450" indent="-171450">
              <a:buFont typeface="Arial" panose="020B0604020202020204" pitchFamily="34" charset="0"/>
              <a:buChar char="•"/>
            </a:pPr>
            <a:r>
              <a:rPr lang="da-DK" dirty="0"/>
              <a:t>Målets idealstørrelse er 1,5 x 3,0 meter</a:t>
            </a:r>
          </a:p>
        </p:txBody>
      </p:sp>
      <p:sp>
        <p:nvSpPr>
          <p:cNvPr id="4" name="Pladsholder til tekst 3">
            <a:extLst>
              <a:ext uri="{FF2B5EF4-FFF2-40B4-BE49-F238E27FC236}">
                <a16:creationId xmlns:a16="http://schemas.microsoft.com/office/drawing/2014/main" id="{25B8D516-58B6-BCB9-D840-E9E47F99DABF}"/>
              </a:ext>
            </a:extLst>
          </p:cNvPr>
          <p:cNvSpPr>
            <a:spLocks noGrp="1"/>
          </p:cNvSpPr>
          <p:nvPr>
            <p:ph type="body" sz="quarter" idx="21"/>
          </p:nvPr>
        </p:nvSpPr>
        <p:spPr/>
        <p:txBody>
          <a:bodyPr/>
          <a:lstStyle/>
          <a:p>
            <a:r>
              <a:rPr lang="da-DK" dirty="0"/>
              <a:t>Spilleregler 5:5</a:t>
            </a:r>
          </a:p>
        </p:txBody>
      </p:sp>
      <p:grpSp>
        <p:nvGrpSpPr>
          <p:cNvPr id="11" name="Gruppe 10">
            <a:extLst>
              <a:ext uri="{FF2B5EF4-FFF2-40B4-BE49-F238E27FC236}">
                <a16:creationId xmlns:a16="http://schemas.microsoft.com/office/drawing/2014/main" id="{5B31F779-98E3-227A-5CB2-B61722250FD3}"/>
              </a:ext>
            </a:extLst>
          </p:cNvPr>
          <p:cNvGrpSpPr/>
          <p:nvPr/>
        </p:nvGrpSpPr>
        <p:grpSpPr>
          <a:xfrm>
            <a:off x="7752184" y="797895"/>
            <a:ext cx="4295075" cy="5011053"/>
            <a:chOff x="7752184" y="797895"/>
            <a:chExt cx="4295075" cy="5011053"/>
          </a:xfrm>
        </p:grpSpPr>
        <p:sp>
          <p:nvSpPr>
            <p:cNvPr id="7" name="Tekstfelt 6">
              <a:extLst>
                <a:ext uri="{FF2B5EF4-FFF2-40B4-BE49-F238E27FC236}">
                  <a16:creationId xmlns:a16="http://schemas.microsoft.com/office/drawing/2014/main" id="{D3C21592-06BA-DACE-827D-1215F60D9A63}"/>
                </a:ext>
              </a:extLst>
            </p:cNvPr>
            <p:cNvSpPr txBox="1"/>
            <p:nvPr/>
          </p:nvSpPr>
          <p:spPr>
            <a:xfrm>
              <a:off x="9073733" y="797895"/>
              <a:ext cx="838691" cy="246221"/>
            </a:xfrm>
            <a:prstGeom prst="rect">
              <a:avLst/>
            </a:prstGeom>
            <a:noFill/>
          </p:spPr>
          <p:txBody>
            <a:bodyPr wrap="none" rtlCol="0">
              <a:spAutoFit/>
            </a:bodyPr>
            <a:lstStyle/>
            <a:p>
              <a:r>
                <a:rPr lang="da-DK" sz="1000" b="1" dirty="0"/>
                <a:t>30 meter</a:t>
              </a:r>
            </a:p>
          </p:txBody>
        </p:sp>
        <p:pic>
          <p:nvPicPr>
            <p:cNvPr id="10" name="Billede 9" descr="Et billede, der indeholder tekst, diagram, skærmbillede, Plan&#10;&#10;Automatisk genereret beskrivelse">
              <a:extLst>
                <a:ext uri="{FF2B5EF4-FFF2-40B4-BE49-F238E27FC236}">
                  <a16:creationId xmlns:a16="http://schemas.microsoft.com/office/drawing/2014/main" id="{968F4780-90B9-2A8C-F2FB-554FB370DA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52184" y="977370"/>
              <a:ext cx="3653144" cy="4831578"/>
            </a:xfrm>
            <a:prstGeom prst="rect">
              <a:avLst/>
            </a:prstGeom>
          </p:spPr>
        </p:pic>
        <p:sp>
          <p:nvSpPr>
            <p:cNvPr id="8" name="Tekstfelt 7">
              <a:extLst>
                <a:ext uri="{FF2B5EF4-FFF2-40B4-BE49-F238E27FC236}">
                  <a16:creationId xmlns:a16="http://schemas.microsoft.com/office/drawing/2014/main" id="{11D96BBD-C078-E28B-CBC2-87D909C8913E}"/>
                </a:ext>
              </a:extLst>
            </p:cNvPr>
            <p:cNvSpPr txBox="1"/>
            <p:nvPr/>
          </p:nvSpPr>
          <p:spPr>
            <a:xfrm>
              <a:off x="11208568" y="3305889"/>
              <a:ext cx="838691" cy="246221"/>
            </a:xfrm>
            <a:prstGeom prst="rect">
              <a:avLst/>
            </a:prstGeom>
            <a:noFill/>
          </p:spPr>
          <p:txBody>
            <a:bodyPr wrap="none" rtlCol="0">
              <a:spAutoFit/>
            </a:bodyPr>
            <a:lstStyle/>
            <a:p>
              <a:r>
                <a:rPr lang="da-DK" sz="1000" b="1" dirty="0"/>
                <a:t>40 meter</a:t>
              </a:r>
            </a:p>
          </p:txBody>
        </p:sp>
      </p:grpSp>
    </p:spTree>
    <p:extLst>
      <p:ext uri="{BB962C8B-B14F-4D97-AF65-F5344CB8AC3E}">
        <p14:creationId xmlns:p14="http://schemas.microsoft.com/office/powerpoint/2010/main" val="41453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BCA06D7-8CD9-4C9E-B2D7-CFAD1823B755}"/>
              </a:ext>
            </a:extLst>
          </p:cNvPr>
          <p:cNvSpPr>
            <a:spLocks noGrp="1"/>
          </p:cNvSpPr>
          <p:nvPr>
            <p:ph type="body" sz="quarter" idx="20"/>
          </p:nvPr>
        </p:nvSpPr>
        <p:spPr/>
        <p:txBody>
          <a:bodyPr/>
          <a:lstStyle/>
          <a:p>
            <a:r>
              <a:rPr lang="da-DK" dirty="0"/>
              <a:t>PRAKTISK</a:t>
            </a:r>
          </a:p>
        </p:txBody>
      </p:sp>
      <p:sp>
        <p:nvSpPr>
          <p:cNvPr id="3" name="Pladsholder til tekst 2">
            <a:extLst>
              <a:ext uri="{FF2B5EF4-FFF2-40B4-BE49-F238E27FC236}">
                <a16:creationId xmlns:a16="http://schemas.microsoft.com/office/drawing/2014/main" id="{CF9E5107-2653-E100-71FA-BB7A23A935FE}"/>
              </a:ext>
            </a:extLst>
          </p:cNvPr>
          <p:cNvSpPr>
            <a:spLocks noGrp="1"/>
          </p:cNvSpPr>
          <p:nvPr>
            <p:ph type="body" sz="quarter" idx="16"/>
          </p:nvPr>
        </p:nvSpPr>
        <p:spPr>
          <a:xfrm>
            <a:off x="553318" y="1700808"/>
            <a:ext cx="10871274" cy="4248471"/>
          </a:xfrm>
        </p:spPr>
        <p:txBody>
          <a:bodyPr/>
          <a:lstStyle/>
          <a:p>
            <a:r>
              <a:rPr lang="da-DK" b="1" dirty="0"/>
              <a:t>Boldstørrelse</a:t>
            </a:r>
          </a:p>
          <a:p>
            <a:pPr marL="171450" indent="-171450">
              <a:buFont typeface="Arial" panose="020B0604020202020204" pitchFamily="34" charset="0"/>
              <a:buChar char="•"/>
            </a:pPr>
            <a:r>
              <a:rPr lang="da-DK" dirty="0"/>
              <a:t>Boldstørrelse 3: U8</a:t>
            </a:r>
          </a:p>
          <a:p>
            <a:pPr marL="171450" indent="-171450">
              <a:buFont typeface="Arial" panose="020B0604020202020204" pitchFamily="34" charset="0"/>
              <a:buChar char="•"/>
            </a:pPr>
            <a:r>
              <a:rPr lang="da-DK" dirty="0"/>
              <a:t>Boldstørrelse 4: U9 - U10</a:t>
            </a:r>
          </a:p>
          <a:p>
            <a:endParaRPr lang="da-DK" b="1" dirty="0"/>
          </a:p>
          <a:p>
            <a:r>
              <a:rPr lang="da-DK" b="1" dirty="0"/>
              <a:t>Spillernes antal</a:t>
            </a:r>
          </a:p>
          <a:p>
            <a:pPr marL="171450" indent="-171450">
              <a:buFont typeface="Arial" panose="020B0604020202020204" pitchFamily="34" charset="0"/>
              <a:buChar char="•"/>
            </a:pPr>
            <a:r>
              <a:rPr lang="da-DK" dirty="0"/>
              <a:t>Et hold kan bestå af et i princippet uendeligt antal spillere, hvoraf 5 må være på banen samtidig.</a:t>
            </a:r>
          </a:p>
          <a:p>
            <a:pPr marL="171450" indent="-171450">
              <a:buFont typeface="Arial" panose="020B0604020202020204" pitchFamily="34" charset="0"/>
              <a:buChar char="•"/>
            </a:pPr>
            <a:r>
              <a:rPr lang="da-DK" dirty="0"/>
              <a:t>Der må deltage både drenge og piger på drengehold.</a:t>
            </a:r>
          </a:p>
          <a:p>
            <a:pPr marL="171450" indent="-171450">
              <a:buFont typeface="Arial" panose="020B0604020202020204" pitchFamily="34" charset="0"/>
              <a:buChar char="•"/>
            </a:pPr>
            <a:r>
              <a:rPr lang="da-DK" dirty="0"/>
              <a:t>Der er fri udskiftning, og udskiftninger kan foretages flyvende eller ved spilstop. Det er en god idé, at den udskiftede spiller har forladt banen, inden den </a:t>
            </a:r>
            <a:r>
              <a:rPr lang="da-DK" dirty="0" err="1"/>
              <a:t>indskiftede</a:t>
            </a:r>
            <a:r>
              <a:rPr lang="da-DK" dirty="0"/>
              <a:t> træder ind. Lav aftaler med trænerne/holdene inden kampen.</a:t>
            </a:r>
          </a:p>
          <a:p>
            <a:pPr marL="171450" indent="-171450">
              <a:buFont typeface="Arial" panose="020B0604020202020204" pitchFamily="34" charset="0"/>
              <a:buChar char="•"/>
            </a:pPr>
            <a:r>
              <a:rPr lang="da-DK" dirty="0"/>
              <a:t>En af spillerne skal være keeper.</a:t>
            </a:r>
          </a:p>
          <a:p>
            <a:pPr marL="171450" indent="-171450">
              <a:buFont typeface="Arial" panose="020B0604020202020204" pitchFamily="34" charset="0"/>
              <a:buChar char="•"/>
            </a:pPr>
            <a:r>
              <a:rPr lang="da-DK" dirty="0"/>
              <a:t>Tilbagelægning: Det er i U8 og U9 tilladt for keeperen at røre bolden med hænderne, når en spiller sparker eller kaster bolden direkte til sin egen keeper uanset, hvordan det foregår. Fra U10 må keeperen ikke samle en tilbagelægning op.</a:t>
            </a:r>
          </a:p>
          <a:p>
            <a:pPr marL="171450" indent="-171450">
              <a:buFont typeface="Arial" panose="020B0604020202020204" pitchFamily="34" charset="0"/>
              <a:buChar char="•"/>
            </a:pPr>
            <a:endParaRPr lang="da-DK" dirty="0"/>
          </a:p>
          <a:p>
            <a:r>
              <a:rPr lang="da-DK" i="1" dirty="0"/>
              <a:t>Bemærk</a:t>
            </a:r>
          </a:p>
          <a:p>
            <a:pPr marL="171450" indent="-171450">
              <a:buFont typeface="Arial" panose="020B0604020202020204" pitchFamily="34" charset="0"/>
              <a:buChar char="•"/>
            </a:pPr>
            <a:r>
              <a:rPr lang="da-DK" dirty="0"/>
              <a:t>Trænere/ledere og tilskuere skal opholde sig på sidelinjen. </a:t>
            </a:r>
          </a:p>
          <a:p>
            <a:pPr marL="171450" indent="-171450">
              <a:buFont typeface="Arial" panose="020B0604020202020204" pitchFamily="34" charset="0"/>
              <a:buChar char="•"/>
            </a:pPr>
            <a:r>
              <a:rPr lang="da-DK" dirty="0"/>
              <a:t>Ingen må være bag mållinjerne.</a:t>
            </a:r>
          </a:p>
          <a:p>
            <a:pPr marL="171450" indent="-171450">
              <a:buFont typeface="Arial" panose="020B0604020202020204" pitchFamily="34" charset="0"/>
              <a:buChar char="•"/>
            </a:pPr>
            <a:endParaRPr lang="da-DK" dirty="0"/>
          </a:p>
          <a:p>
            <a:r>
              <a:rPr lang="da-DK" b="1" dirty="0"/>
              <a:t>Spillernes udstyr</a:t>
            </a:r>
          </a:p>
          <a:p>
            <a:pPr marL="171450" indent="-171450">
              <a:buFont typeface="Arial" panose="020B0604020202020204" pitchFamily="34" charset="0"/>
              <a:buChar char="•"/>
            </a:pPr>
            <a:r>
              <a:rPr lang="da-DK" dirty="0"/>
              <a:t>Holdet skal være iført ens spilletrøjer samt benskinner.</a:t>
            </a:r>
          </a:p>
          <a:p>
            <a:pPr marL="171450" indent="-171450">
              <a:buFont typeface="Arial" panose="020B0604020202020204" pitchFamily="34" charset="0"/>
              <a:buChar char="•"/>
            </a:pPr>
            <a:r>
              <a:rPr lang="da-DK" dirty="0"/>
              <a:t>Keeperens spilledragt skal afvige fra markspillernes.</a:t>
            </a:r>
          </a:p>
        </p:txBody>
      </p:sp>
      <p:sp>
        <p:nvSpPr>
          <p:cNvPr id="4" name="Pladsholder til tekst 3">
            <a:extLst>
              <a:ext uri="{FF2B5EF4-FFF2-40B4-BE49-F238E27FC236}">
                <a16:creationId xmlns:a16="http://schemas.microsoft.com/office/drawing/2014/main" id="{25B8D516-58B6-BCB9-D840-E9E47F99DABF}"/>
              </a:ext>
            </a:extLst>
          </p:cNvPr>
          <p:cNvSpPr>
            <a:spLocks noGrp="1"/>
          </p:cNvSpPr>
          <p:nvPr>
            <p:ph type="body" sz="quarter" idx="21"/>
          </p:nvPr>
        </p:nvSpPr>
        <p:spPr/>
        <p:txBody>
          <a:bodyPr/>
          <a:lstStyle/>
          <a:p>
            <a:r>
              <a:rPr lang="da-DK" dirty="0"/>
              <a:t>Spilleregler 5:5</a:t>
            </a:r>
          </a:p>
        </p:txBody>
      </p:sp>
      <p:sp>
        <p:nvSpPr>
          <p:cNvPr id="5" name="Tekstfelt 4">
            <a:extLst>
              <a:ext uri="{FF2B5EF4-FFF2-40B4-BE49-F238E27FC236}">
                <a16:creationId xmlns:a16="http://schemas.microsoft.com/office/drawing/2014/main" id="{9E0C607C-6EEF-2AF4-F415-2A46289EFBE8}"/>
              </a:ext>
            </a:extLst>
          </p:cNvPr>
          <p:cNvSpPr txBox="1"/>
          <p:nvPr/>
        </p:nvSpPr>
        <p:spPr>
          <a:xfrm>
            <a:off x="5878042" y="4661221"/>
            <a:ext cx="5760640" cy="1200329"/>
          </a:xfrm>
          <a:prstGeom prst="rect">
            <a:avLst/>
          </a:prstGeom>
          <a:noFill/>
        </p:spPr>
        <p:txBody>
          <a:bodyPr wrap="square" rtlCol="0">
            <a:spAutoFit/>
          </a:bodyPr>
          <a:lstStyle/>
          <a:p>
            <a:r>
              <a:rPr lang="da-DK" sz="1200" i="1" dirty="0"/>
              <a:t>Husk at det er børnefodbold. Det betyder, at…</a:t>
            </a:r>
          </a:p>
          <a:p>
            <a:pPr marL="171450" indent="-171450">
              <a:buFont typeface="Arial" panose="020B0604020202020204" pitchFamily="34" charset="0"/>
              <a:buChar char="•"/>
            </a:pPr>
            <a:r>
              <a:rPr lang="da-DK" sz="1200" dirty="0"/>
              <a:t>Det er vigtigere, at børnene har en god oplevelse, end om benskinnerne er uden på eller inden under strømperne.</a:t>
            </a:r>
          </a:p>
          <a:p>
            <a:pPr marL="171450" indent="-171450">
              <a:buFont typeface="Arial" panose="020B0604020202020204" pitchFamily="34" charset="0"/>
              <a:buChar char="•"/>
            </a:pPr>
            <a:r>
              <a:rPr lang="da-DK" sz="1200" dirty="0"/>
              <a:t>Det er vigtigere, at de ikke fryser, end om de spiller med </a:t>
            </a:r>
            <a:r>
              <a:rPr lang="da-DK" sz="1200" dirty="0" err="1"/>
              <a:t>halsedisse</a:t>
            </a:r>
            <a:r>
              <a:rPr lang="da-DK" sz="1200" dirty="0"/>
              <a:t>.</a:t>
            </a:r>
          </a:p>
          <a:p>
            <a:pPr marL="171450" indent="-171450">
              <a:buFont typeface="Arial" panose="020B0604020202020204" pitchFamily="34" charset="0"/>
              <a:buChar char="•"/>
            </a:pPr>
            <a:r>
              <a:rPr lang="da-DK" sz="1200" dirty="0"/>
              <a:t>I det hele taget er spillernes oplevelse langt vigtigere end rigide regler, som man kender det fra kampe reguleret af Fodboldloven.</a:t>
            </a:r>
          </a:p>
        </p:txBody>
      </p:sp>
    </p:spTree>
    <p:extLst>
      <p:ext uri="{BB962C8B-B14F-4D97-AF65-F5344CB8AC3E}">
        <p14:creationId xmlns:p14="http://schemas.microsoft.com/office/powerpoint/2010/main" val="32626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BCA06D7-8CD9-4C9E-B2D7-CFAD1823B755}"/>
              </a:ext>
            </a:extLst>
          </p:cNvPr>
          <p:cNvSpPr>
            <a:spLocks noGrp="1"/>
          </p:cNvSpPr>
          <p:nvPr>
            <p:ph type="body" sz="quarter" idx="20"/>
          </p:nvPr>
        </p:nvSpPr>
        <p:spPr/>
        <p:txBody>
          <a:bodyPr/>
          <a:lstStyle/>
          <a:p>
            <a:r>
              <a:rPr lang="da-DK" dirty="0"/>
              <a:t>Ekstra/færre spiller(e) på banen</a:t>
            </a:r>
          </a:p>
        </p:txBody>
      </p:sp>
      <p:sp>
        <p:nvSpPr>
          <p:cNvPr id="3" name="Pladsholder til tekst 2">
            <a:extLst>
              <a:ext uri="{FF2B5EF4-FFF2-40B4-BE49-F238E27FC236}">
                <a16:creationId xmlns:a16="http://schemas.microsoft.com/office/drawing/2014/main" id="{CF9E5107-2653-E100-71FA-BB7A23A935FE}"/>
              </a:ext>
            </a:extLst>
          </p:cNvPr>
          <p:cNvSpPr>
            <a:spLocks noGrp="1"/>
          </p:cNvSpPr>
          <p:nvPr>
            <p:ph type="body" sz="quarter" idx="16"/>
          </p:nvPr>
        </p:nvSpPr>
        <p:spPr>
          <a:xfrm>
            <a:off x="553318" y="2420891"/>
            <a:ext cx="5974730" cy="3528388"/>
          </a:xfrm>
        </p:spPr>
        <p:txBody>
          <a:bodyPr/>
          <a:lstStyle/>
          <a:p>
            <a:r>
              <a:rPr lang="da-DK" b="1" dirty="0"/>
              <a:t>I bestræbelserne på at gøre børnekampe så jævnbyrdige som muligt og for at undgå meget store nederlag, gælder følgende regler</a:t>
            </a:r>
          </a:p>
          <a:p>
            <a:endParaRPr lang="da-DK" b="1" dirty="0"/>
          </a:p>
          <a:p>
            <a:pPr marL="171450" indent="-171450">
              <a:buFont typeface="Arial" panose="020B0604020202020204" pitchFamily="34" charset="0"/>
              <a:buChar char="•"/>
            </a:pPr>
            <a:r>
              <a:rPr lang="da-DK" dirty="0"/>
              <a:t>Det er tilladt at sætte én </a:t>
            </a:r>
            <a:r>
              <a:rPr lang="da-DK" b="1" dirty="0"/>
              <a:t>ekstra spiller på banen</a:t>
            </a:r>
            <a:r>
              <a:rPr lang="da-DK" dirty="0"/>
              <a:t>, så længe et hold er bagud med tre mål eller mere.</a:t>
            </a:r>
          </a:p>
          <a:p>
            <a:pPr marL="171450" indent="-171450">
              <a:buFont typeface="Arial" panose="020B0604020202020204" pitchFamily="34" charset="0"/>
              <a:buChar char="•"/>
            </a:pPr>
            <a:r>
              <a:rPr lang="da-DK" dirty="0"/>
              <a:t>For hver tre mål ekstra et hold kommer bagud, må der indsættes yderligere én spiller, som tilsvarende skal tages ud ved reducering.</a:t>
            </a:r>
          </a:p>
          <a:p>
            <a:pPr marL="171450" indent="-171450">
              <a:buFont typeface="Arial" panose="020B0604020202020204" pitchFamily="34" charset="0"/>
              <a:buChar char="•"/>
            </a:pPr>
            <a:r>
              <a:rPr lang="da-DK" dirty="0"/>
              <a:t>Vær omhyggelig med at notere målscoringen.</a:t>
            </a:r>
            <a:br>
              <a:rPr lang="da-DK" dirty="0"/>
            </a:br>
            <a:endParaRPr lang="da-DK" dirty="0"/>
          </a:p>
          <a:p>
            <a:r>
              <a:rPr lang="da-DK" b="1" dirty="0">
                <a:solidFill>
                  <a:srgbClr val="C00000"/>
                </a:solidFill>
              </a:rPr>
              <a:t>Bemærk! I laveste niveau gælder følgende</a:t>
            </a:r>
          </a:p>
          <a:p>
            <a:endParaRPr lang="da-DK" b="1" dirty="0"/>
          </a:p>
          <a:p>
            <a:pPr marL="171450" indent="-171450">
              <a:buFont typeface="Arial" panose="020B0604020202020204" pitchFamily="34" charset="0"/>
              <a:buChar char="•"/>
            </a:pPr>
            <a:r>
              <a:rPr lang="da-DK" dirty="0"/>
              <a:t>Det hold, som er foran med 3 mål, skal tage en </a:t>
            </a:r>
            <a:r>
              <a:rPr lang="da-DK" b="1" dirty="0"/>
              <a:t>spiller ud</a:t>
            </a:r>
            <a:r>
              <a:rPr lang="da-DK" dirty="0"/>
              <a:t>, så længe de er foran med tre mål eller mere.</a:t>
            </a:r>
          </a:p>
          <a:p>
            <a:pPr marL="171450" indent="-171450">
              <a:buFont typeface="Arial" panose="020B0604020202020204" pitchFamily="34" charset="0"/>
              <a:buChar char="•"/>
            </a:pPr>
            <a:r>
              <a:rPr lang="da-DK" dirty="0"/>
              <a:t>For hver tre mål ekstra skal de tage endnu en spiller ud, som tilsvarende indsættes igen ved reducering.</a:t>
            </a:r>
          </a:p>
          <a:p>
            <a:pPr marL="171450" indent="-171450">
              <a:buFont typeface="Arial" panose="020B0604020202020204" pitchFamily="34" charset="0"/>
              <a:buChar char="•"/>
            </a:pPr>
            <a:r>
              <a:rPr lang="da-DK" dirty="0"/>
              <a:t>Dette for at sikre tid og plads til de svageste spillere, hvilket netop er det, spillere på dette niveau har mest brug for.</a:t>
            </a:r>
          </a:p>
          <a:p>
            <a:endParaRPr lang="da-DK" dirty="0"/>
          </a:p>
        </p:txBody>
      </p:sp>
      <p:sp>
        <p:nvSpPr>
          <p:cNvPr id="4" name="Pladsholder til tekst 3">
            <a:extLst>
              <a:ext uri="{FF2B5EF4-FFF2-40B4-BE49-F238E27FC236}">
                <a16:creationId xmlns:a16="http://schemas.microsoft.com/office/drawing/2014/main" id="{25B8D516-58B6-BCB9-D840-E9E47F99DABF}"/>
              </a:ext>
            </a:extLst>
          </p:cNvPr>
          <p:cNvSpPr>
            <a:spLocks noGrp="1"/>
          </p:cNvSpPr>
          <p:nvPr>
            <p:ph type="body" sz="quarter" idx="21"/>
          </p:nvPr>
        </p:nvSpPr>
        <p:spPr/>
        <p:txBody>
          <a:bodyPr/>
          <a:lstStyle/>
          <a:p>
            <a:r>
              <a:rPr lang="da-DK" dirty="0"/>
              <a:t>Spilleregler 5:5</a:t>
            </a:r>
          </a:p>
        </p:txBody>
      </p:sp>
      <p:pic>
        <p:nvPicPr>
          <p:cNvPr id="6" name="Billede 5" descr="Et billede, der indeholder diagram, linje/række, design&#10;&#10;Automatisk genereret beskrivelse">
            <a:extLst>
              <a:ext uri="{FF2B5EF4-FFF2-40B4-BE49-F238E27FC236}">
                <a16:creationId xmlns:a16="http://schemas.microsoft.com/office/drawing/2014/main" id="{6A31D5A6-36E6-5011-0F65-ADF006937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0" y="2452964"/>
            <a:ext cx="3313782" cy="1696116"/>
          </a:xfrm>
          <a:prstGeom prst="rect">
            <a:avLst/>
          </a:prstGeom>
        </p:spPr>
      </p:pic>
      <p:pic>
        <p:nvPicPr>
          <p:cNvPr id="8" name="Billede 7" descr="Et billede, der indeholder diagram, linje/række, design&#10;&#10;Automatisk genereret beskrivelse">
            <a:extLst>
              <a:ext uri="{FF2B5EF4-FFF2-40B4-BE49-F238E27FC236}">
                <a16:creationId xmlns:a16="http://schemas.microsoft.com/office/drawing/2014/main" id="{0A6BD107-5D6F-8F69-3F2F-F38FF3A83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4293096"/>
            <a:ext cx="3313782" cy="1701599"/>
          </a:xfrm>
          <a:prstGeom prst="rect">
            <a:avLst/>
          </a:prstGeom>
        </p:spPr>
      </p:pic>
    </p:spTree>
    <p:extLst>
      <p:ext uri="{BB962C8B-B14F-4D97-AF65-F5344CB8AC3E}">
        <p14:creationId xmlns:p14="http://schemas.microsoft.com/office/powerpoint/2010/main" val="7628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BCA06D7-8CD9-4C9E-B2D7-CFAD1823B755}"/>
              </a:ext>
            </a:extLst>
          </p:cNvPr>
          <p:cNvSpPr>
            <a:spLocks noGrp="1"/>
          </p:cNvSpPr>
          <p:nvPr>
            <p:ph type="body" sz="quarter" idx="20"/>
          </p:nvPr>
        </p:nvSpPr>
        <p:spPr/>
        <p:txBody>
          <a:bodyPr/>
          <a:lstStyle/>
          <a:p>
            <a:r>
              <a:rPr lang="da-DK" dirty="0"/>
              <a:t>Igangsættelse, frispark m.m.</a:t>
            </a:r>
          </a:p>
        </p:txBody>
      </p:sp>
      <p:sp>
        <p:nvSpPr>
          <p:cNvPr id="3" name="Pladsholder til tekst 2">
            <a:extLst>
              <a:ext uri="{FF2B5EF4-FFF2-40B4-BE49-F238E27FC236}">
                <a16:creationId xmlns:a16="http://schemas.microsoft.com/office/drawing/2014/main" id="{CF9E5107-2653-E100-71FA-BB7A23A935FE}"/>
              </a:ext>
            </a:extLst>
          </p:cNvPr>
          <p:cNvSpPr>
            <a:spLocks noGrp="1"/>
          </p:cNvSpPr>
          <p:nvPr>
            <p:ph type="body" sz="quarter" idx="16"/>
          </p:nvPr>
        </p:nvSpPr>
        <p:spPr>
          <a:xfrm>
            <a:off x="553318" y="2420891"/>
            <a:ext cx="5254650" cy="3528388"/>
          </a:xfrm>
        </p:spPr>
        <p:txBody>
          <a:bodyPr/>
          <a:lstStyle/>
          <a:p>
            <a:r>
              <a:rPr lang="da-DK" b="1" dirty="0"/>
              <a:t>Igangsættelse</a:t>
            </a:r>
          </a:p>
          <a:p>
            <a:pPr marL="171450" indent="-171450">
              <a:buFont typeface="Arial" panose="020B0604020202020204" pitchFamily="34" charset="0"/>
              <a:buChar char="•"/>
            </a:pPr>
            <a:r>
              <a:rPr lang="da-DK" dirty="0"/>
              <a:t>Ved start og efter scoring fra banens midte.</a:t>
            </a:r>
          </a:p>
          <a:p>
            <a:pPr marL="171450" indent="-171450">
              <a:buFont typeface="Arial" panose="020B0604020202020204" pitchFamily="34" charset="0"/>
              <a:buChar char="•"/>
            </a:pPr>
            <a:r>
              <a:rPr lang="da-DK" dirty="0"/>
              <a:t>Afstanden til modstanderne skal være minimum 5 meter.</a:t>
            </a:r>
          </a:p>
          <a:p>
            <a:pPr marL="171450" indent="-171450">
              <a:buFont typeface="Arial" panose="020B0604020202020204" pitchFamily="34" charset="0"/>
              <a:buChar char="•"/>
            </a:pPr>
            <a:r>
              <a:rPr lang="da-DK" dirty="0"/>
              <a:t>Bolden må afleveres eller dribles i gang.</a:t>
            </a:r>
          </a:p>
          <a:p>
            <a:pPr>
              <a:lnSpc>
                <a:spcPts val="1000"/>
              </a:lnSpc>
            </a:pPr>
            <a:endParaRPr lang="da-DK" sz="800" b="1" dirty="0"/>
          </a:p>
          <a:p>
            <a:r>
              <a:rPr lang="da-DK" b="1" dirty="0"/>
              <a:t>Frispark</a:t>
            </a:r>
          </a:p>
          <a:p>
            <a:pPr marL="171450" indent="-171450">
              <a:buFont typeface="Arial" panose="020B0604020202020204" pitchFamily="34" charset="0"/>
              <a:buChar char="•"/>
            </a:pPr>
            <a:r>
              <a:rPr lang="da-DK" dirty="0"/>
              <a:t>Alle frispark er direkte.</a:t>
            </a:r>
          </a:p>
          <a:p>
            <a:pPr marL="171450" indent="-171450">
              <a:buFont typeface="Arial" panose="020B0604020202020204" pitchFamily="34" charset="0"/>
              <a:buChar char="•"/>
            </a:pPr>
            <a:r>
              <a:rPr lang="da-DK" dirty="0"/>
              <a:t>Afstanden til modstanderne skal være minimum 5 meter.</a:t>
            </a:r>
            <a:endParaRPr lang="da-DK" b="1" dirty="0"/>
          </a:p>
          <a:p>
            <a:pPr>
              <a:lnSpc>
                <a:spcPts val="1000"/>
              </a:lnSpc>
            </a:pPr>
            <a:endParaRPr lang="da-DK" dirty="0"/>
          </a:p>
          <a:p>
            <a:r>
              <a:rPr lang="da-DK" b="1" dirty="0"/>
              <a:t>Indkast</a:t>
            </a:r>
          </a:p>
          <a:p>
            <a:pPr marL="171450" indent="-171450">
              <a:buFont typeface="Arial" panose="020B0604020202020204" pitchFamily="34" charset="0"/>
              <a:buChar char="•"/>
            </a:pPr>
            <a:r>
              <a:rPr lang="da-DK" dirty="0"/>
              <a:t>Det er valgfrit for spilleren, om bolden kastes, dribles eller sparkes ind. Dog skal det foregå fra det sted, hvor den passerede sidelinjen, og bolden skal ligge stille, inden igangsættelse.</a:t>
            </a:r>
          </a:p>
          <a:p>
            <a:pPr marL="171450" indent="-171450">
              <a:lnSpc>
                <a:spcPts val="1000"/>
              </a:lnSpc>
              <a:buFont typeface="Arial" panose="020B0604020202020204" pitchFamily="34" charset="0"/>
              <a:buChar char="•"/>
            </a:pPr>
            <a:endParaRPr lang="da-DK" dirty="0"/>
          </a:p>
          <a:p>
            <a:r>
              <a:rPr lang="da-DK" b="1" dirty="0"/>
              <a:t>Straffespark</a:t>
            </a:r>
          </a:p>
          <a:p>
            <a:pPr marL="171450" indent="-171450">
              <a:buFont typeface="Arial" panose="020B0604020202020204" pitchFamily="34" charset="0"/>
              <a:buChar char="•"/>
            </a:pPr>
            <a:r>
              <a:rPr lang="da-DK" dirty="0"/>
              <a:t>Straffespark tages med et spark 5 meter fra mållinjen.</a:t>
            </a:r>
          </a:p>
          <a:p>
            <a:pPr>
              <a:lnSpc>
                <a:spcPts val="1000"/>
              </a:lnSpc>
            </a:pPr>
            <a:endParaRPr lang="da-DK" b="1" dirty="0"/>
          </a:p>
          <a:p>
            <a:r>
              <a:rPr lang="da-DK" b="1" dirty="0"/>
              <a:t>Offside</a:t>
            </a:r>
          </a:p>
          <a:p>
            <a:pPr marL="171450" indent="-171450">
              <a:buFont typeface="Arial" panose="020B0604020202020204" pitchFamily="34" charset="0"/>
              <a:buChar char="•"/>
            </a:pPr>
            <a:r>
              <a:rPr lang="da-DK" dirty="0"/>
              <a:t>Reglen anvendes ikke.</a:t>
            </a:r>
          </a:p>
        </p:txBody>
      </p:sp>
      <p:sp>
        <p:nvSpPr>
          <p:cNvPr id="4" name="Pladsholder til tekst 3">
            <a:extLst>
              <a:ext uri="{FF2B5EF4-FFF2-40B4-BE49-F238E27FC236}">
                <a16:creationId xmlns:a16="http://schemas.microsoft.com/office/drawing/2014/main" id="{25B8D516-58B6-BCB9-D840-E9E47F99DABF}"/>
              </a:ext>
            </a:extLst>
          </p:cNvPr>
          <p:cNvSpPr>
            <a:spLocks noGrp="1"/>
          </p:cNvSpPr>
          <p:nvPr>
            <p:ph type="body" sz="quarter" idx="21"/>
          </p:nvPr>
        </p:nvSpPr>
        <p:spPr/>
        <p:txBody>
          <a:bodyPr/>
          <a:lstStyle/>
          <a:p>
            <a:r>
              <a:rPr lang="da-DK" dirty="0"/>
              <a:t>Spilleregler 5:5</a:t>
            </a:r>
          </a:p>
        </p:txBody>
      </p:sp>
      <p:pic>
        <p:nvPicPr>
          <p:cNvPr id="5" name="Billede 4" descr="Et billede, der indeholder linje/række, tegneserie, Karmin, skærmbillede&#10;&#10;Automatisk genereret beskrivelse">
            <a:extLst>
              <a:ext uri="{FF2B5EF4-FFF2-40B4-BE49-F238E27FC236}">
                <a16:creationId xmlns:a16="http://schemas.microsoft.com/office/drawing/2014/main" id="{32725EA0-160F-83A7-EDB1-84C8D3E86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2060842"/>
            <a:ext cx="3381672" cy="1740566"/>
          </a:xfrm>
          <a:prstGeom prst="rect">
            <a:avLst/>
          </a:prstGeom>
        </p:spPr>
      </p:pic>
      <p:pic>
        <p:nvPicPr>
          <p:cNvPr id="6" name="Billede 5" descr="Et billede, der indeholder diagram, linje/række, design&#10;&#10;Automatisk genereret beskrivelse">
            <a:extLst>
              <a:ext uri="{FF2B5EF4-FFF2-40B4-BE49-F238E27FC236}">
                <a16:creationId xmlns:a16="http://schemas.microsoft.com/office/drawing/2014/main" id="{6B672974-1400-BE93-67B1-B69AF3A9C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084" y="4126506"/>
            <a:ext cx="3418724" cy="1754124"/>
          </a:xfrm>
          <a:prstGeom prst="rect">
            <a:avLst/>
          </a:prstGeom>
        </p:spPr>
      </p:pic>
    </p:spTree>
    <p:extLst>
      <p:ext uri="{BB962C8B-B14F-4D97-AF65-F5344CB8AC3E}">
        <p14:creationId xmlns:p14="http://schemas.microsoft.com/office/powerpoint/2010/main" val="20357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BCA06D7-8CD9-4C9E-B2D7-CFAD1823B755}"/>
              </a:ext>
            </a:extLst>
          </p:cNvPr>
          <p:cNvSpPr>
            <a:spLocks noGrp="1"/>
          </p:cNvSpPr>
          <p:nvPr>
            <p:ph type="body" sz="quarter" idx="20"/>
          </p:nvPr>
        </p:nvSpPr>
        <p:spPr/>
        <p:txBody>
          <a:bodyPr/>
          <a:lstStyle/>
          <a:p>
            <a:r>
              <a:rPr lang="da-DK" dirty="0"/>
              <a:t>Målspark og hjørnespark</a:t>
            </a:r>
          </a:p>
        </p:txBody>
      </p:sp>
      <p:sp>
        <p:nvSpPr>
          <p:cNvPr id="3" name="Pladsholder til tekst 2">
            <a:extLst>
              <a:ext uri="{FF2B5EF4-FFF2-40B4-BE49-F238E27FC236}">
                <a16:creationId xmlns:a16="http://schemas.microsoft.com/office/drawing/2014/main" id="{CF9E5107-2653-E100-71FA-BB7A23A935FE}"/>
              </a:ext>
            </a:extLst>
          </p:cNvPr>
          <p:cNvSpPr>
            <a:spLocks noGrp="1"/>
          </p:cNvSpPr>
          <p:nvPr>
            <p:ph type="body" sz="quarter" idx="16"/>
          </p:nvPr>
        </p:nvSpPr>
        <p:spPr>
          <a:xfrm>
            <a:off x="553317" y="2420891"/>
            <a:ext cx="5974731" cy="3528388"/>
          </a:xfrm>
        </p:spPr>
        <p:txBody>
          <a:bodyPr/>
          <a:lstStyle/>
          <a:p>
            <a:r>
              <a:rPr lang="da-DK" b="1" dirty="0"/>
              <a:t>Målspark</a:t>
            </a:r>
          </a:p>
          <a:p>
            <a:pPr marL="171450" indent="-171450">
              <a:buFont typeface="Arial" panose="020B0604020202020204" pitchFamily="34" charset="0"/>
              <a:buChar char="•"/>
            </a:pPr>
            <a:r>
              <a:rPr lang="da-DK" dirty="0"/>
              <a:t>Målspark og frispark i eget målfelt må udføres af keeperen som spark, dribling eller kast og er gyldigt taget, selvom bolden ikke sparkes/kastes direkte ud af målfeltet, ligesom bolden må samles op igen, før den er rørt af en anden spiller.</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Målsparket er ikke udført, når keeperen blot har lagt bolden på jorden.</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Ved målspark skal modspillerne tilbage til midten, indtil bolden er sat i spil </a:t>
            </a:r>
            <a:br>
              <a:rPr lang="da-DK" dirty="0"/>
            </a:br>
            <a:r>
              <a:rPr lang="da-DK" dirty="0"/>
              <a:t>= udvidet afstandsregel eller ”presfri zone”.</a:t>
            </a:r>
          </a:p>
          <a:p>
            <a:endParaRPr lang="da-DK" b="1" dirty="0"/>
          </a:p>
          <a:p>
            <a:r>
              <a:rPr lang="da-DK" b="1" dirty="0"/>
              <a:t>Hjørnespark</a:t>
            </a:r>
          </a:p>
          <a:p>
            <a:pPr marL="171450" indent="-171450">
              <a:buFont typeface="Arial" panose="020B0604020202020204" pitchFamily="34" charset="0"/>
              <a:buChar char="•"/>
            </a:pPr>
            <a:r>
              <a:rPr lang="da-DK" dirty="0"/>
              <a:t>Udføres på et punkt på mållinjen mellem målfeltet og sidelinjen.</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Bolden må sparkes eller dribles i gang.</a:t>
            </a:r>
          </a:p>
          <a:p>
            <a:endParaRPr lang="da-DK" b="1" dirty="0"/>
          </a:p>
        </p:txBody>
      </p:sp>
      <p:sp>
        <p:nvSpPr>
          <p:cNvPr id="4" name="Pladsholder til tekst 3">
            <a:extLst>
              <a:ext uri="{FF2B5EF4-FFF2-40B4-BE49-F238E27FC236}">
                <a16:creationId xmlns:a16="http://schemas.microsoft.com/office/drawing/2014/main" id="{25B8D516-58B6-BCB9-D840-E9E47F99DABF}"/>
              </a:ext>
            </a:extLst>
          </p:cNvPr>
          <p:cNvSpPr>
            <a:spLocks noGrp="1"/>
          </p:cNvSpPr>
          <p:nvPr>
            <p:ph type="body" sz="quarter" idx="21"/>
          </p:nvPr>
        </p:nvSpPr>
        <p:spPr/>
        <p:txBody>
          <a:bodyPr/>
          <a:lstStyle/>
          <a:p>
            <a:r>
              <a:rPr lang="da-DK" dirty="0"/>
              <a:t>Spilleregler 5:5</a:t>
            </a:r>
          </a:p>
        </p:txBody>
      </p:sp>
      <p:pic>
        <p:nvPicPr>
          <p:cNvPr id="6" name="Billede 5" descr="Et billede, der indeholder diagram, design&#10;&#10;Automatisk genereret beskrivelse">
            <a:extLst>
              <a:ext uri="{FF2B5EF4-FFF2-40B4-BE49-F238E27FC236}">
                <a16:creationId xmlns:a16="http://schemas.microsoft.com/office/drawing/2014/main" id="{70BEF308-86B8-81BF-3595-E3FDD7B55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2309532"/>
            <a:ext cx="3456384" cy="1776197"/>
          </a:xfrm>
          <a:prstGeom prst="rect">
            <a:avLst/>
          </a:prstGeom>
        </p:spPr>
      </p:pic>
      <p:pic>
        <p:nvPicPr>
          <p:cNvPr id="8" name="Billede 7" descr="Et billede, der indeholder skitse, diagram, design&#10;&#10;Automatisk genereret beskrivelse">
            <a:extLst>
              <a:ext uri="{FF2B5EF4-FFF2-40B4-BE49-F238E27FC236}">
                <a16:creationId xmlns:a16="http://schemas.microsoft.com/office/drawing/2014/main" id="{0ED596CE-98DC-B7BB-9274-605F8F23B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4334420"/>
            <a:ext cx="3456383" cy="1777650"/>
          </a:xfrm>
          <a:prstGeom prst="rect">
            <a:avLst/>
          </a:prstGeom>
        </p:spPr>
      </p:pic>
    </p:spTree>
    <p:extLst>
      <p:ext uri="{BB962C8B-B14F-4D97-AF65-F5344CB8AC3E}">
        <p14:creationId xmlns:p14="http://schemas.microsoft.com/office/powerpoint/2010/main" val="38719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Et billede, der indeholder person, udendørs, græs, sport&#10;&#10;Automatisk genereret beskrivelse">
            <a:extLst>
              <a:ext uri="{FF2B5EF4-FFF2-40B4-BE49-F238E27FC236}">
                <a16:creationId xmlns:a16="http://schemas.microsoft.com/office/drawing/2014/main" id="{94957E57-B00B-3ABA-FA5D-5AF60EE62ED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2" name="Pladsholder til tekst 1">
            <a:extLst>
              <a:ext uri="{FF2B5EF4-FFF2-40B4-BE49-F238E27FC236}">
                <a16:creationId xmlns:a16="http://schemas.microsoft.com/office/drawing/2014/main" id="{4BCA06D7-8CD9-4C9E-B2D7-CFAD1823B755}"/>
              </a:ext>
            </a:extLst>
          </p:cNvPr>
          <p:cNvSpPr>
            <a:spLocks noGrp="1"/>
          </p:cNvSpPr>
          <p:nvPr>
            <p:ph type="body" sz="quarter" idx="20"/>
          </p:nvPr>
        </p:nvSpPr>
        <p:spPr/>
        <p:txBody>
          <a:bodyPr/>
          <a:lstStyle/>
          <a:p>
            <a:r>
              <a:rPr lang="da-DK" dirty="0"/>
              <a:t>KAMPENS FORLØB</a:t>
            </a:r>
          </a:p>
        </p:txBody>
      </p:sp>
      <p:sp>
        <p:nvSpPr>
          <p:cNvPr id="3" name="Pladsholder til tekst 2">
            <a:extLst>
              <a:ext uri="{FF2B5EF4-FFF2-40B4-BE49-F238E27FC236}">
                <a16:creationId xmlns:a16="http://schemas.microsoft.com/office/drawing/2014/main" id="{CF9E5107-2653-E100-71FA-BB7A23A935FE}"/>
              </a:ext>
            </a:extLst>
          </p:cNvPr>
          <p:cNvSpPr>
            <a:spLocks noGrp="1"/>
          </p:cNvSpPr>
          <p:nvPr>
            <p:ph type="body" sz="quarter" idx="16"/>
          </p:nvPr>
        </p:nvSpPr>
        <p:spPr>
          <a:xfrm>
            <a:off x="553316" y="2492896"/>
            <a:ext cx="5400209" cy="3600400"/>
          </a:xfrm>
        </p:spPr>
        <p:txBody>
          <a:bodyPr/>
          <a:lstStyle/>
          <a:p>
            <a:r>
              <a:rPr lang="da-DK" b="1" dirty="0"/>
              <a:t>Spilletid</a:t>
            </a:r>
          </a:p>
          <a:p>
            <a:r>
              <a:rPr lang="da-DK" dirty="0"/>
              <a:t>Tjek altid spilletiden på lokalunionens hjemmeside, inden du skal lede en kamp.</a:t>
            </a:r>
          </a:p>
          <a:p>
            <a:endParaRPr lang="da-DK" dirty="0"/>
          </a:p>
          <a:p>
            <a:r>
              <a:rPr lang="da-DK" b="1" dirty="0"/>
              <a:t>Kampens begyndelse</a:t>
            </a:r>
          </a:p>
          <a:p>
            <a:pPr marL="171450" indent="-171450">
              <a:buFont typeface="Arial" panose="020B0604020202020204" pitchFamily="34" charset="0"/>
              <a:buChar char="•"/>
            </a:pPr>
            <a:r>
              <a:rPr lang="da-DK" dirty="0"/>
              <a:t>Fairplayhilsen (fremmer det gode kampmiljø)</a:t>
            </a:r>
          </a:p>
          <a:p>
            <a:pPr marL="171450" indent="-171450">
              <a:buFont typeface="Arial" panose="020B0604020202020204" pitchFamily="34" charset="0"/>
              <a:buChar char="•"/>
            </a:pPr>
            <a:r>
              <a:rPr lang="da-DK" dirty="0"/>
              <a:t>Lodtrækning</a:t>
            </a:r>
          </a:p>
          <a:p>
            <a:pPr marL="171450" indent="-171450">
              <a:buFont typeface="Arial" panose="020B0604020202020204" pitchFamily="34" charset="0"/>
              <a:buChar char="•"/>
            </a:pPr>
            <a:r>
              <a:rPr lang="da-DK" dirty="0"/>
              <a:t>Kickoff</a:t>
            </a:r>
          </a:p>
          <a:p>
            <a:endParaRPr lang="da-DK" dirty="0"/>
          </a:p>
          <a:p>
            <a:r>
              <a:rPr lang="da-DK" b="1" dirty="0"/>
              <a:t>Under kampen</a:t>
            </a:r>
          </a:p>
          <a:p>
            <a:pPr marL="171450" indent="-171450">
              <a:buFont typeface="Arial" panose="020B0604020202020204" pitchFamily="34" charset="0"/>
              <a:buChar char="•"/>
            </a:pPr>
            <a:r>
              <a:rPr lang="da-DK" dirty="0"/>
              <a:t>Kampen skal selvfølgelig afvikles efter reglerne – men du skal vejlede mere end dømme</a:t>
            </a:r>
          </a:p>
          <a:p>
            <a:pPr marL="171450" indent="-171450">
              <a:buFont typeface="Arial" panose="020B0604020202020204" pitchFamily="34" charset="0"/>
              <a:buChar char="•"/>
            </a:pPr>
            <a:r>
              <a:rPr lang="da-DK" dirty="0"/>
              <a:t>Styr på basis – fornemmelse for niveauet</a:t>
            </a:r>
          </a:p>
          <a:p>
            <a:pPr marL="171450" indent="-171450">
              <a:buFont typeface="Arial" panose="020B0604020202020204" pitchFamily="34" charset="0"/>
              <a:buChar char="•"/>
            </a:pPr>
            <a:r>
              <a:rPr lang="da-DK" dirty="0"/>
              <a:t>Forklar – snak med spillerne om reglerne </a:t>
            </a:r>
          </a:p>
          <a:p>
            <a:endParaRPr lang="da-DK" dirty="0"/>
          </a:p>
          <a:p>
            <a:r>
              <a:rPr lang="da-DK" b="1" dirty="0"/>
              <a:t>Efter kampen</a:t>
            </a:r>
          </a:p>
          <a:p>
            <a:pPr marL="171450" indent="-171450">
              <a:buFont typeface="Arial" panose="020B0604020202020204" pitchFamily="34" charset="0"/>
              <a:buChar char="•"/>
            </a:pPr>
            <a:r>
              <a:rPr lang="da-DK" dirty="0"/>
              <a:t>Sig tak for kampen (til spillere, trænere, holdledere, forældre m.fl.)</a:t>
            </a:r>
          </a:p>
          <a:p>
            <a:endParaRPr lang="da-DK" dirty="0"/>
          </a:p>
          <a:p>
            <a:endParaRPr lang="da-DK" dirty="0"/>
          </a:p>
          <a:p>
            <a:endParaRPr lang="da-DK" dirty="0"/>
          </a:p>
        </p:txBody>
      </p:sp>
      <p:sp>
        <p:nvSpPr>
          <p:cNvPr id="4" name="Pladsholder til tekst 3">
            <a:extLst>
              <a:ext uri="{FF2B5EF4-FFF2-40B4-BE49-F238E27FC236}">
                <a16:creationId xmlns:a16="http://schemas.microsoft.com/office/drawing/2014/main" id="{25B8D516-58B6-BCB9-D840-E9E47F99DABF}"/>
              </a:ext>
            </a:extLst>
          </p:cNvPr>
          <p:cNvSpPr>
            <a:spLocks noGrp="1"/>
          </p:cNvSpPr>
          <p:nvPr>
            <p:ph type="body" sz="quarter" idx="21"/>
          </p:nvPr>
        </p:nvSpPr>
        <p:spPr/>
        <p:txBody>
          <a:bodyPr/>
          <a:lstStyle/>
          <a:p>
            <a:r>
              <a:rPr lang="da-DK" dirty="0"/>
              <a:t>Spilleregler 5:5</a:t>
            </a:r>
          </a:p>
        </p:txBody>
      </p:sp>
    </p:spTree>
    <p:extLst>
      <p:ext uri="{BB962C8B-B14F-4D97-AF65-F5344CB8AC3E}">
        <p14:creationId xmlns:p14="http://schemas.microsoft.com/office/powerpoint/2010/main" val="263525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ABA0B2C-A6EF-E157-992B-68903678AE04}"/>
              </a:ext>
            </a:extLst>
          </p:cNvPr>
          <p:cNvSpPr>
            <a:spLocks noGrp="1"/>
          </p:cNvSpPr>
          <p:nvPr>
            <p:ph type="body" sz="quarter" idx="20"/>
          </p:nvPr>
        </p:nvSpPr>
        <p:spPr/>
        <p:txBody>
          <a:bodyPr/>
          <a:lstStyle/>
          <a:p>
            <a:r>
              <a:rPr lang="da-DK" dirty="0"/>
              <a:t>§18 Spillets ånd og den sunde fornuft</a:t>
            </a:r>
          </a:p>
        </p:txBody>
      </p:sp>
      <p:sp>
        <p:nvSpPr>
          <p:cNvPr id="5" name="Pladsholder til tekst 4">
            <a:extLst>
              <a:ext uri="{FF2B5EF4-FFF2-40B4-BE49-F238E27FC236}">
                <a16:creationId xmlns:a16="http://schemas.microsoft.com/office/drawing/2014/main" id="{D3CA0EC5-8F14-59DD-850A-5A2E8A83C0D1}"/>
              </a:ext>
            </a:extLst>
          </p:cNvPr>
          <p:cNvSpPr>
            <a:spLocks noGrp="1"/>
          </p:cNvSpPr>
          <p:nvPr>
            <p:ph type="body" sz="quarter" idx="16"/>
          </p:nvPr>
        </p:nvSpPr>
        <p:spPr>
          <a:xfrm>
            <a:off x="553318" y="2420893"/>
            <a:ext cx="10799266" cy="3528386"/>
          </a:xfrm>
        </p:spPr>
        <p:txBody>
          <a:bodyPr/>
          <a:lstStyle/>
          <a:p>
            <a:r>
              <a:rPr lang="da-DK" b="1" dirty="0"/>
              <a:t>Gælder i al børnefodbold</a:t>
            </a:r>
          </a:p>
          <a:p>
            <a:r>
              <a:rPr lang="da-DK" dirty="0"/>
              <a:t>Hvis kamplederen oplever adfærd, det være sig fra spillere eller trænere, som åbenlyst strider mod spillets ånd eller almindelig sund fornuft, så kan kamplederen gå i rette med det ved at tildele eksempelvis frispark til modstanderne – og evt. straffespark ved gentagne tilfælde.</a:t>
            </a:r>
          </a:p>
          <a:p>
            <a:endParaRPr lang="da-DK" dirty="0"/>
          </a:p>
          <a:p>
            <a:r>
              <a:rPr lang="da-DK" dirty="0"/>
              <a:t>Sker det, er det at betragte som en løftet pegefinger til det pågældende holds træner.</a:t>
            </a:r>
          </a:p>
          <a:p>
            <a:endParaRPr lang="da-DK" dirty="0"/>
          </a:p>
          <a:p>
            <a:r>
              <a:rPr lang="da-DK" b="1" dirty="0"/>
              <a:t>Eksempler</a:t>
            </a:r>
          </a:p>
          <a:p>
            <a:pPr marL="171450" indent="-171450">
              <a:buFont typeface="Arial" panose="020B0604020202020204" pitchFamily="34" charset="0"/>
              <a:buChar char="•"/>
            </a:pPr>
            <a:r>
              <a:rPr lang="da-DK" dirty="0"/>
              <a:t>Når det sparkende hold sætter spillere helt ind foran keeperen for at genere dennes udsyn på frispark, fordi der ikke spilles med offside.</a:t>
            </a:r>
          </a:p>
          <a:p>
            <a:pPr marL="171450" indent="-171450">
              <a:buFont typeface="Arial" panose="020B0604020202020204" pitchFamily="34" charset="0"/>
              <a:buChar char="•"/>
            </a:pPr>
            <a:r>
              <a:rPr lang="da-DK" dirty="0"/>
              <a:t>Når der bevidst laves eller opfordres til bevidst at lave (grove) frispark på modstanderne, fordi der ikke spilles med udvisninger.</a:t>
            </a:r>
          </a:p>
          <a:p>
            <a:pPr marL="171450" indent="-171450">
              <a:buFont typeface="Arial" panose="020B0604020202020204" pitchFamily="34" charset="0"/>
              <a:buChar char="•"/>
            </a:pPr>
            <a:r>
              <a:rPr lang="da-DK" dirty="0"/>
              <a:t>Når spillerne bevidst sparker bolden ud over egen mållinje i 3:3, fordi der ikke er hjørnespark.</a:t>
            </a:r>
          </a:p>
          <a:p>
            <a:pPr marL="171450" indent="-171450">
              <a:buFont typeface="Arial" panose="020B0604020202020204" pitchFamily="34" charset="0"/>
              <a:buChar char="•"/>
            </a:pPr>
            <a:r>
              <a:rPr lang="da-DK" dirty="0"/>
              <a:t>Når det ene hold bevidst søger at trække tiden ved at undlade at igangsætte spillet.</a:t>
            </a:r>
          </a:p>
          <a:p>
            <a:endParaRPr lang="da-DK" dirty="0"/>
          </a:p>
          <a:p>
            <a:r>
              <a:rPr lang="da-DK" dirty="0"/>
              <a:t>I det nærmest utænkelige tilfælde, hvor ovenstående ikke måtte være nok til at sikre, at alle implicerede parter, herunder specifikt børnene, har en god oplevelse med kampen, er det kamplederens ret at afbryde kampen før tid, hvis dette skønnes nødvendigt.</a:t>
            </a:r>
          </a:p>
        </p:txBody>
      </p:sp>
      <p:sp>
        <p:nvSpPr>
          <p:cNvPr id="4" name="Pladsholder til tekst 3">
            <a:extLst>
              <a:ext uri="{FF2B5EF4-FFF2-40B4-BE49-F238E27FC236}">
                <a16:creationId xmlns:a16="http://schemas.microsoft.com/office/drawing/2014/main" id="{D45BDC60-5F09-05D0-E2F3-B67835095481}"/>
              </a:ext>
            </a:extLst>
          </p:cNvPr>
          <p:cNvSpPr>
            <a:spLocks noGrp="1"/>
          </p:cNvSpPr>
          <p:nvPr>
            <p:ph type="body" sz="quarter" idx="21"/>
          </p:nvPr>
        </p:nvSpPr>
        <p:spPr/>
        <p:txBody>
          <a:bodyPr/>
          <a:lstStyle/>
          <a:p>
            <a:r>
              <a:rPr lang="da-DK" dirty="0"/>
              <a:t>Spilleregler i børnekampe</a:t>
            </a:r>
          </a:p>
          <a:p>
            <a:endParaRPr lang="da-DK" dirty="0"/>
          </a:p>
        </p:txBody>
      </p:sp>
    </p:spTree>
    <p:extLst>
      <p:ext uri="{BB962C8B-B14F-4D97-AF65-F5344CB8AC3E}">
        <p14:creationId xmlns:p14="http://schemas.microsoft.com/office/powerpoint/2010/main" val="16247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933A6F04-999A-75C4-6FA6-1583E9F09A59}"/>
              </a:ext>
            </a:extLst>
          </p:cNvPr>
          <p:cNvSpPr>
            <a:spLocks noGrp="1"/>
          </p:cNvSpPr>
          <p:nvPr>
            <p:ph type="body" sz="quarter" idx="16"/>
          </p:nvPr>
        </p:nvSpPr>
        <p:spPr/>
        <p:txBody>
          <a:bodyPr/>
          <a:lstStyle/>
          <a:p>
            <a:r>
              <a:rPr lang="da-DK" dirty="0"/>
              <a:t>cases</a:t>
            </a:r>
          </a:p>
        </p:txBody>
      </p:sp>
      <p:sp>
        <p:nvSpPr>
          <p:cNvPr id="6" name="Tekstfelt 5">
            <a:extLst>
              <a:ext uri="{FF2B5EF4-FFF2-40B4-BE49-F238E27FC236}">
                <a16:creationId xmlns:a16="http://schemas.microsoft.com/office/drawing/2014/main" id="{6016C15B-5DAC-6ACB-5493-F32D53A0E4E9}"/>
              </a:ext>
            </a:extLst>
          </p:cNvPr>
          <p:cNvSpPr txBox="1"/>
          <p:nvPr/>
        </p:nvSpPr>
        <p:spPr>
          <a:xfrm>
            <a:off x="4271369" y="188640"/>
            <a:ext cx="3646119" cy="276999"/>
          </a:xfrm>
          <a:prstGeom prst="rect">
            <a:avLst/>
          </a:prstGeom>
          <a:noFill/>
        </p:spPr>
        <p:txBody>
          <a:bodyPr wrap="square" rtlCol="0">
            <a:spAutoFit/>
          </a:bodyPr>
          <a:lstStyle/>
          <a:p>
            <a:pPr algn="ctr"/>
            <a:r>
              <a:rPr lang="da-DK" sz="1200" dirty="0">
                <a:latin typeface="Verdana" panose="020B0604030504040204" pitchFamily="34" charset="0"/>
                <a:ea typeface="Verdana" panose="020B0604030504040204" pitchFamily="34" charset="0"/>
              </a:rPr>
              <a:t>DBU Breddeuddannelse</a:t>
            </a:r>
          </a:p>
        </p:txBody>
      </p:sp>
    </p:spTree>
    <p:extLst>
      <p:ext uri="{BB962C8B-B14F-4D97-AF65-F5344CB8AC3E}">
        <p14:creationId xmlns:p14="http://schemas.microsoft.com/office/powerpoint/2010/main" val="184860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A7C756F6-8AAC-66ED-9DB5-375860762C53}"/>
              </a:ext>
            </a:extLst>
          </p:cNvPr>
          <p:cNvSpPr>
            <a:spLocks noGrp="1"/>
          </p:cNvSpPr>
          <p:nvPr>
            <p:ph type="body" sz="quarter" idx="15"/>
          </p:nvPr>
        </p:nvSpPr>
        <p:spPr/>
        <p:txBody>
          <a:bodyPr/>
          <a:lstStyle/>
          <a:p>
            <a:r>
              <a:rPr lang="da-DK" b="1" cap="none" dirty="0"/>
              <a:t>Træneren for hjemmeholdet er meget højlydt. Han råber og skriger af spillerne, og du kan fornemme, at de er bange for at komme til at begå fejl af frygt for trænerens reaktion. </a:t>
            </a:r>
          </a:p>
          <a:p>
            <a:endParaRPr lang="da-DK" b="1" cap="none" dirty="0"/>
          </a:p>
          <a:p>
            <a:endParaRPr lang="da-DK" b="1" cap="none" dirty="0"/>
          </a:p>
          <a:p>
            <a:endParaRPr lang="da-DK" b="1" cap="none" dirty="0"/>
          </a:p>
          <a:p>
            <a:r>
              <a:rPr lang="da-DK" b="1" cap="none" dirty="0"/>
              <a:t>Hvordan forholder du dig?</a:t>
            </a:r>
          </a:p>
        </p:txBody>
      </p:sp>
      <p:sp>
        <p:nvSpPr>
          <p:cNvPr id="6" name="Pladsholder til tekst 5">
            <a:extLst>
              <a:ext uri="{FF2B5EF4-FFF2-40B4-BE49-F238E27FC236}">
                <a16:creationId xmlns:a16="http://schemas.microsoft.com/office/drawing/2014/main" id="{618CEC51-9E12-C618-F5A2-76B640F7AA2F}"/>
              </a:ext>
            </a:extLst>
          </p:cNvPr>
          <p:cNvSpPr>
            <a:spLocks noGrp="1"/>
          </p:cNvSpPr>
          <p:nvPr>
            <p:ph type="body" sz="quarter" idx="16"/>
          </p:nvPr>
        </p:nvSpPr>
        <p:spPr/>
        <p:txBody>
          <a:bodyPr/>
          <a:lstStyle/>
          <a:p>
            <a:r>
              <a:rPr lang="da-DK" cap="none" dirty="0"/>
              <a:t>Udeholdet har to trænere med. Den ene står på sidelinjen og styrer slagets gang med ind- og udskiftninger, mens den anden står nede bag målet og ”styrer” målmanden.</a:t>
            </a:r>
          </a:p>
          <a:p>
            <a:endParaRPr lang="da-DK" cap="none" dirty="0"/>
          </a:p>
          <a:p>
            <a:endParaRPr lang="da-DK" cap="none" dirty="0"/>
          </a:p>
          <a:p>
            <a:endParaRPr lang="da-DK" cap="none" dirty="0"/>
          </a:p>
          <a:p>
            <a:r>
              <a:rPr lang="da-DK" cap="none" dirty="0"/>
              <a:t>Hvad gør du?</a:t>
            </a:r>
          </a:p>
          <a:p>
            <a:endParaRPr lang="da-DK" cap="none" dirty="0"/>
          </a:p>
        </p:txBody>
      </p:sp>
      <p:sp>
        <p:nvSpPr>
          <p:cNvPr id="7" name="Pladsholder til tekst 6">
            <a:extLst>
              <a:ext uri="{FF2B5EF4-FFF2-40B4-BE49-F238E27FC236}">
                <a16:creationId xmlns:a16="http://schemas.microsoft.com/office/drawing/2014/main" id="{CF3A6619-4E83-78AC-5795-E5C8339C71AE}"/>
              </a:ext>
            </a:extLst>
          </p:cNvPr>
          <p:cNvSpPr>
            <a:spLocks noGrp="1"/>
          </p:cNvSpPr>
          <p:nvPr>
            <p:ph type="body" sz="quarter" idx="19"/>
          </p:nvPr>
        </p:nvSpPr>
        <p:spPr/>
        <p:txBody>
          <a:bodyPr/>
          <a:lstStyle/>
          <a:p>
            <a:r>
              <a:rPr lang="da-DK" dirty="0"/>
              <a:t>CASE 1</a:t>
            </a:r>
          </a:p>
        </p:txBody>
      </p:sp>
      <p:sp>
        <p:nvSpPr>
          <p:cNvPr id="8" name="Pladsholder til tekst 7">
            <a:extLst>
              <a:ext uri="{FF2B5EF4-FFF2-40B4-BE49-F238E27FC236}">
                <a16:creationId xmlns:a16="http://schemas.microsoft.com/office/drawing/2014/main" id="{A831F02F-E933-6782-01E5-06B14F7ABF7A}"/>
              </a:ext>
            </a:extLst>
          </p:cNvPr>
          <p:cNvSpPr>
            <a:spLocks noGrp="1"/>
          </p:cNvSpPr>
          <p:nvPr>
            <p:ph type="body" sz="quarter" idx="20"/>
          </p:nvPr>
        </p:nvSpPr>
        <p:spPr/>
        <p:txBody>
          <a:bodyPr/>
          <a:lstStyle/>
          <a:p>
            <a:r>
              <a:rPr lang="da-DK" dirty="0"/>
              <a:t>CASE 2</a:t>
            </a:r>
          </a:p>
        </p:txBody>
      </p:sp>
    </p:spTree>
    <p:extLst>
      <p:ext uri="{BB962C8B-B14F-4D97-AF65-F5344CB8AC3E}">
        <p14:creationId xmlns:p14="http://schemas.microsoft.com/office/powerpoint/2010/main" val="9189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53F31593-38BA-B2D4-712D-7968F2604448}"/>
              </a:ext>
            </a:extLst>
          </p:cNvPr>
          <p:cNvSpPr>
            <a:spLocks noGrp="1"/>
          </p:cNvSpPr>
          <p:nvPr>
            <p:ph type="body" sz="quarter" idx="16"/>
          </p:nvPr>
        </p:nvSpPr>
        <p:spPr/>
        <p:txBody>
          <a:bodyPr/>
          <a:lstStyle/>
          <a:p>
            <a:r>
              <a:rPr lang="da-DK" dirty="0"/>
              <a:t>Børnevenligt</a:t>
            </a:r>
          </a:p>
          <a:p>
            <a:r>
              <a:rPr lang="da-DK" dirty="0"/>
              <a:t>fodboldmiljø</a:t>
            </a:r>
          </a:p>
        </p:txBody>
      </p:sp>
      <p:sp>
        <p:nvSpPr>
          <p:cNvPr id="6" name="Tekstfelt 5">
            <a:extLst>
              <a:ext uri="{FF2B5EF4-FFF2-40B4-BE49-F238E27FC236}">
                <a16:creationId xmlns:a16="http://schemas.microsoft.com/office/drawing/2014/main" id="{E865C8AC-BF51-A1C2-89FF-4FEBFF446BBA}"/>
              </a:ext>
            </a:extLst>
          </p:cNvPr>
          <p:cNvSpPr txBox="1"/>
          <p:nvPr/>
        </p:nvSpPr>
        <p:spPr>
          <a:xfrm>
            <a:off x="4271369" y="188640"/>
            <a:ext cx="3646119" cy="276999"/>
          </a:xfrm>
          <a:prstGeom prst="rect">
            <a:avLst/>
          </a:prstGeom>
          <a:noFill/>
        </p:spPr>
        <p:txBody>
          <a:bodyPr wrap="square" rtlCol="0">
            <a:spAutoFit/>
          </a:bodyPr>
          <a:lstStyle/>
          <a:p>
            <a:pPr algn="ctr"/>
            <a:r>
              <a:rPr lang="da-DK" sz="1200" dirty="0">
                <a:latin typeface="Verdana" panose="020B0604030504040204" pitchFamily="34" charset="0"/>
                <a:ea typeface="Verdana" panose="020B0604030504040204" pitchFamily="34" charset="0"/>
              </a:rPr>
              <a:t>DBU Breddeuddannelse</a:t>
            </a:r>
          </a:p>
        </p:txBody>
      </p:sp>
    </p:spTree>
    <p:extLst>
      <p:ext uri="{BB962C8B-B14F-4D97-AF65-F5344CB8AC3E}">
        <p14:creationId xmlns:p14="http://schemas.microsoft.com/office/powerpoint/2010/main" val="168979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A7C756F6-8AAC-66ED-9DB5-375860762C53}"/>
              </a:ext>
            </a:extLst>
          </p:cNvPr>
          <p:cNvSpPr>
            <a:spLocks noGrp="1"/>
          </p:cNvSpPr>
          <p:nvPr>
            <p:ph type="body" sz="quarter" idx="15"/>
          </p:nvPr>
        </p:nvSpPr>
        <p:spPr/>
        <p:txBody>
          <a:bodyPr/>
          <a:lstStyle/>
          <a:p>
            <a:r>
              <a:rPr lang="da-DK" b="1" cap="none" dirty="0"/>
              <a:t>Begge holds forældre råber meget og højt. Stemningen bliver mere og mere intens, og der er ”krig” i luften. Du hører en far råbe: ”Bare klap ham ned for f*****!” Du er ikke sikker på, hvem der råbte.</a:t>
            </a:r>
          </a:p>
          <a:p>
            <a:endParaRPr lang="da-DK" b="1" cap="none" dirty="0"/>
          </a:p>
          <a:p>
            <a:endParaRPr lang="da-DK" b="1" cap="none" dirty="0"/>
          </a:p>
          <a:p>
            <a:endParaRPr lang="da-DK" b="1" cap="none" dirty="0"/>
          </a:p>
          <a:p>
            <a:r>
              <a:rPr lang="da-DK" b="1" cap="none" dirty="0"/>
              <a:t>Hvad gør du?</a:t>
            </a:r>
          </a:p>
        </p:txBody>
      </p:sp>
      <p:sp>
        <p:nvSpPr>
          <p:cNvPr id="6" name="Pladsholder til tekst 5">
            <a:extLst>
              <a:ext uri="{FF2B5EF4-FFF2-40B4-BE49-F238E27FC236}">
                <a16:creationId xmlns:a16="http://schemas.microsoft.com/office/drawing/2014/main" id="{618CEC51-9E12-C618-F5A2-76B640F7AA2F}"/>
              </a:ext>
            </a:extLst>
          </p:cNvPr>
          <p:cNvSpPr>
            <a:spLocks noGrp="1"/>
          </p:cNvSpPr>
          <p:nvPr>
            <p:ph type="body" sz="quarter" idx="16"/>
          </p:nvPr>
        </p:nvSpPr>
        <p:spPr/>
        <p:txBody>
          <a:bodyPr/>
          <a:lstStyle/>
          <a:p>
            <a:r>
              <a:rPr lang="da-DK" cap="none" dirty="0"/>
              <a:t>Hjemmeholdet fører med et enkelt mål. Der mangler 5 minutter, og udeholdet appellerer nu for straffe. Du er helt sikker på, der ikke var noget. Forældrene fra udeholdet er helt oppe i det røde felt og sviner dig til.</a:t>
            </a:r>
          </a:p>
          <a:p>
            <a:endParaRPr lang="da-DK" cap="none" dirty="0"/>
          </a:p>
          <a:p>
            <a:endParaRPr lang="da-DK" cap="none" dirty="0"/>
          </a:p>
          <a:p>
            <a:r>
              <a:rPr lang="da-DK" cap="none" dirty="0"/>
              <a:t>Hvordan forholder du dig?</a:t>
            </a:r>
          </a:p>
          <a:p>
            <a:endParaRPr lang="da-DK" cap="none" dirty="0"/>
          </a:p>
        </p:txBody>
      </p:sp>
      <p:sp>
        <p:nvSpPr>
          <p:cNvPr id="7" name="Pladsholder til tekst 6">
            <a:extLst>
              <a:ext uri="{FF2B5EF4-FFF2-40B4-BE49-F238E27FC236}">
                <a16:creationId xmlns:a16="http://schemas.microsoft.com/office/drawing/2014/main" id="{CF3A6619-4E83-78AC-5795-E5C8339C71AE}"/>
              </a:ext>
            </a:extLst>
          </p:cNvPr>
          <p:cNvSpPr>
            <a:spLocks noGrp="1"/>
          </p:cNvSpPr>
          <p:nvPr>
            <p:ph type="body" sz="quarter" idx="19"/>
          </p:nvPr>
        </p:nvSpPr>
        <p:spPr/>
        <p:txBody>
          <a:bodyPr/>
          <a:lstStyle/>
          <a:p>
            <a:r>
              <a:rPr lang="da-DK" dirty="0"/>
              <a:t>CASE 3</a:t>
            </a:r>
          </a:p>
        </p:txBody>
      </p:sp>
      <p:sp>
        <p:nvSpPr>
          <p:cNvPr id="8" name="Pladsholder til tekst 7">
            <a:extLst>
              <a:ext uri="{FF2B5EF4-FFF2-40B4-BE49-F238E27FC236}">
                <a16:creationId xmlns:a16="http://schemas.microsoft.com/office/drawing/2014/main" id="{A831F02F-E933-6782-01E5-06B14F7ABF7A}"/>
              </a:ext>
            </a:extLst>
          </p:cNvPr>
          <p:cNvSpPr>
            <a:spLocks noGrp="1"/>
          </p:cNvSpPr>
          <p:nvPr>
            <p:ph type="body" sz="quarter" idx="20"/>
          </p:nvPr>
        </p:nvSpPr>
        <p:spPr/>
        <p:txBody>
          <a:bodyPr/>
          <a:lstStyle/>
          <a:p>
            <a:r>
              <a:rPr lang="da-DK" dirty="0"/>
              <a:t>CASE 4</a:t>
            </a:r>
          </a:p>
        </p:txBody>
      </p:sp>
    </p:spTree>
    <p:extLst>
      <p:ext uri="{BB962C8B-B14F-4D97-AF65-F5344CB8AC3E}">
        <p14:creationId xmlns:p14="http://schemas.microsoft.com/office/powerpoint/2010/main" val="886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A7C756F6-8AAC-66ED-9DB5-375860762C53}"/>
              </a:ext>
            </a:extLst>
          </p:cNvPr>
          <p:cNvSpPr>
            <a:spLocks noGrp="1"/>
          </p:cNvSpPr>
          <p:nvPr>
            <p:ph type="body" sz="quarter" idx="15"/>
          </p:nvPr>
        </p:nvSpPr>
        <p:spPr/>
        <p:txBody>
          <a:bodyPr/>
          <a:lstStyle/>
          <a:p>
            <a:r>
              <a:rPr lang="da-DK" b="1" cap="none" dirty="0"/>
              <a:t>Gennem det meste af kampen er en bestemt tilskuer hele tiden på nakken af både dig, spillerne fra modstanderholdet og i særdeleshed spillerne fra hans egen søns hold. Han er meget højlydt, nærmest truende i sin adfærd. Da du fløjter et straffespark til modstanderne, som du er HELT sikker på, ryger han op i det røde felt og kommer 5-6 skridt ind på banen, hvorfra han truende signalerer og råber, hvad han mener om dig. Du beder ham forlade banen, men han kommer blot tættere på og fortsætter sin gestikuleren og råben. </a:t>
            </a:r>
          </a:p>
          <a:p>
            <a:endParaRPr lang="da-DK" b="1" cap="none" dirty="0"/>
          </a:p>
          <a:p>
            <a:endParaRPr lang="da-DK" b="1" cap="none" dirty="0"/>
          </a:p>
          <a:p>
            <a:endParaRPr lang="da-DK" b="1" cap="none" dirty="0"/>
          </a:p>
          <a:p>
            <a:endParaRPr lang="da-DK" b="1" cap="none" dirty="0"/>
          </a:p>
          <a:p>
            <a:endParaRPr lang="da-DK" b="1" cap="none" dirty="0"/>
          </a:p>
          <a:p>
            <a:r>
              <a:rPr lang="da-DK" b="1" cap="none" dirty="0"/>
              <a:t>Hvordan håndterer du sagen? Overvejer du at afbryde kampen? Hvem henvender du dig til for at løse situationen?</a:t>
            </a:r>
          </a:p>
        </p:txBody>
      </p:sp>
      <p:sp>
        <p:nvSpPr>
          <p:cNvPr id="6" name="Pladsholder til tekst 5">
            <a:extLst>
              <a:ext uri="{FF2B5EF4-FFF2-40B4-BE49-F238E27FC236}">
                <a16:creationId xmlns:a16="http://schemas.microsoft.com/office/drawing/2014/main" id="{618CEC51-9E12-C618-F5A2-76B640F7AA2F}"/>
              </a:ext>
            </a:extLst>
          </p:cNvPr>
          <p:cNvSpPr>
            <a:spLocks noGrp="1"/>
          </p:cNvSpPr>
          <p:nvPr>
            <p:ph type="body" sz="quarter" idx="16"/>
          </p:nvPr>
        </p:nvSpPr>
        <p:spPr/>
        <p:txBody>
          <a:bodyPr/>
          <a:lstStyle/>
          <a:p>
            <a:r>
              <a:rPr lang="da-DK" cap="none" dirty="0"/>
              <a:t>Det er en god kamp med et højt niveau. Spillerne på begge hold går til den, og du lader dem gå til vaflerne. Det medfører en intens og god kamp, men også en række tilråb fra forældre og trænere fra begge hold, som tilsyneladende ikke tackler situationen på samme gode måde som spillerne. Den store nummer 5 fra udeholdet kommer nu alt for voldsomt ind i en tackling, og du fløjter selvfølgelig for frispark til hjemmeholdet. Hjemmeholdets stjernespiller, som blev ramt, ligger nu på græsset og græder. Hjemmeholdets træner er ophidset og forældrene på sidelinjen endnu mere. ”Det var f***** ham igen – gør dog noget ved det, dommer!”, lyder det.</a:t>
            </a:r>
          </a:p>
          <a:p>
            <a:endParaRPr lang="da-DK" cap="none" dirty="0"/>
          </a:p>
          <a:p>
            <a:r>
              <a:rPr lang="da-DK" cap="none" dirty="0"/>
              <a:t>Hvordan agerer du i situationen? Hvad gør du dig af tanker i forhold til resten af kampens afvikling?</a:t>
            </a:r>
          </a:p>
          <a:p>
            <a:endParaRPr lang="da-DK" cap="none" dirty="0"/>
          </a:p>
        </p:txBody>
      </p:sp>
      <p:sp>
        <p:nvSpPr>
          <p:cNvPr id="7" name="Pladsholder til tekst 6">
            <a:extLst>
              <a:ext uri="{FF2B5EF4-FFF2-40B4-BE49-F238E27FC236}">
                <a16:creationId xmlns:a16="http://schemas.microsoft.com/office/drawing/2014/main" id="{CF3A6619-4E83-78AC-5795-E5C8339C71AE}"/>
              </a:ext>
            </a:extLst>
          </p:cNvPr>
          <p:cNvSpPr>
            <a:spLocks noGrp="1"/>
          </p:cNvSpPr>
          <p:nvPr>
            <p:ph type="body" sz="quarter" idx="19"/>
          </p:nvPr>
        </p:nvSpPr>
        <p:spPr/>
        <p:txBody>
          <a:bodyPr/>
          <a:lstStyle/>
          <a:p>
            <a:r>
              <a:rPr lang="da-DK" dirty="0"/>
              <a:t>CASE 5</a:t>
            </a:r>
          </a:p>
        </p:txBody>
      </p:sp>
      <p:sp>
        <p:nvSpPr>
          <p:cNvPr id="8" name="Pladsholder til tekst 7">
            <a:extLst>
              <a:ext uri="{FF2B5EF4-FFF2-40B4-BE49-F238E27FC236}">
                <a16:creationId xmlns:a16="http://schemas.microsoft.com/office/drawing/2014/main" id="{A831F02F-E933-6782-01E5-06B14F7ABF7A}"/>
              </a:ext>
            </a:extLst>
          </p:cNvPr>
          <p:cNvSpPr>
            <a:spLocks noGrp="1"/>
          </p:cNvSpPr>
          <p:nvPr>
            <p:ph type="body" sz="quarter" idx="20"/>
          </p:nvPr>
        </p:nvSpPr>
        <p:spPr/>
        <p:txBody>
          <a:bodyPr/>
          <a:lstStyle/>
          <a:p>
            <a:r>
              <a:rPr lang="da-DK" dirty="0"/>
              <a:t>CASE 6</a:t>
            </a:r>
          </a:p>
        </p:txBody>
      </p:sp>
    </p:spTree>
    <p:extLst>
      <p:ext uri="{BB962C8B-B14F-4D97-AF65-F5344CB8AC3E}">
        <p14:creationId xmlns:p14="http://schemas.microsoft.com/office/powerpoint/2010/main" val="9849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2AB03DA4-77EE-6F72-D39F-97E676B7EFB6}"/>
              </a:ext>
            </a:extLst>
          </p:cNvPr>
          <p:cNvSpPr>
            <a:spLocks noGrp="1"/>
          </p:cNvSpPr>
          <p:nvPr>
            <p:ph type="body" sz="quarter" idx="16"/>
          </p:nvPr>
        </p:nvSpPr>
        <p:spPr/>
        <p:txBody>
          <a:bodyPr/>
          <a:lstStyle/>
          <a:p>
            <a:r>
              <a:rPr lang="da-DK" sz="4800" dirty="0"/>
              <a:t>Vil du VIDE MERE</a:t>
            </a:r>
          </a:p>
          <a:p>
            <a:r>
              <a:rPr lang="da-DK" sz="4800" dirty="0"/>
              <a:t>OM AT VÆRE KAMPLEDER?</a:t>
            </a:r>
          </a:p>
          <a:p>
            <a:endParaRPr lang="da-DK" sz="1000" dirty="0"/>
          </a:p>
          <a:p>
            <a:endParaRPr lang="da-DK" sz="1800" dirty="0"/>
          </a:p>
          <a:p>
            <a:endParaRPr lang="da-DK" sz="1800" dirty="0"/>
          </a:p>
          <a:p>
            <a:r>
              <a:rPr lang="da-DK" sz="1600" dirty="0"/>
              <a:t>Læs om </a:t>
            </a:r>
            <a:r>
              <a:rPr lang="da-DK" sz="1600" dirty="0" err="1"/>
              <a:t>dbu’S</a:t>
            </a:r>
            <a:r>
              <a:rPr lang="da-DK" sz="1600" dirty="0"/>
              <a:t> 3 TIMERS KAMPLEDERKURSER HER:</a:t>
            </a:r>
          </a:p>
          <a:p>
            <a:endParaRPr lang="da-DK" sz="1600" dirty="0"/>
          </a:p>
          <a:p>
            <a:r>
              <a:rPr lang="da-DK" sz="1600" u="sng" dirty="0">
                <a:hlinkClick r:id="rId2">
                  <a:extLst>
                    <a:ext uri="{A12FA001-AC4F-418D-AE19-62706E023703}">
                      <ahyp:hlinkClr xmlns:ahyp="http://schemas.microsoft.com/office/drawing/2018/hyperlinkcolor" val="tx"/>
                    </a:ext>
                  </a:extLst>
                </a:hlinkClick>
              </a:rPr>
              <a:t>dbu.dk/KAMPLEDER</a:t>
            </a:r>
            <a:endParaRPr lang="da-DK" sz="1600" u="sng" dirty="0"/>
          </a:p>
        </p:txBody>
      </p:sp>
      <p:sp>
        <p:nvSpPr>
          <p:cNvPr id="6" name="Tekstfelt 5">
            <a:extLst>
              <a:ext uri="{FF2B5EF4-FFF2-40B4-BE49-F238E27FC236}">
                <a16:creationId xmlns:a16="http://schemas.microsoft.com/office/drawing/2014/main" id="{135CE8CE-2ADC-737E-838B-B554478D6C10}"/>
              </a:ext>
            </a:extLst>
          </p:cNvPr>
          <p:cNvSpPr txBox="1"/>
          <p:nvPr/>
        </p:nvSpPr>
        <p:spPr>
          <a:xfrm>
            <a:off x="4271369" y="188640"/>
            <a:ext cx="3646119" cy="276999"/>
          </a:xfrm>
          <a:prstGeom prst="rect">
            <a:avLst/>
          </a:prstGeom>
          <a:noFill/>
        </p:spPr>
        <p:txBody>
          <a:bodyPr wrap="square" rtlCol="0">
            <a:spAutoFit/>
          </a:bodyPr>
          <a:lstStyle/>
          <a:p>
            <a:pPr algn="ctr"/>
            <a:r>
              <a:rPr lang="da-DK" sz="1200" dirty="0">
                <a:latin typeface="Verdana" panose="020B0604030504040204" pitchFamily="34" charset="0"/>
                <a:ea typeface="Verdana" panose="020B0604030504040204" pitchFamily="34" charset="0"/>
              </a:rPr>
              <a:t>DBU Breddeuddannelse</a:t>
            </a:r>
          </a:p>
        </p:txBody>
      </p:sp>
    </p:spTree>
    <p:extLst>
      <p:ext uri="{BB962C8B-B14F-4D97-AF65-F5344CB8AC3E}">
        <p14:creationId xmlns:p14="http://schemas.microsoft.com/office/powerpoint/2010/main" val="92129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F7BD343-05CC-3D36-D358-06BF2BA4A6A5}"/>
              </a:ext>
            </a:extLst>
          </p:cNvPr>
          <p:cNvSpPr>
            <a:spLocks noGrp="1"/>
          </p:cNvSpPr>
          <p:nvPr>
            <p:ph type="body" sz="quarter" idx="16"/>
          </p:nvPr>
        </p:nvSpPr>
        <p:spPr/>
        <p:txBody>
          <a:bodyPr/>
          <a:lstStyle/>
          <a:p>
            <a:endParaRPr lang="da-DK" sz="1200" dirty="0"/>
          </a:p>
          <a:p>
            <a:endParaRPr lang="da-DK" sz="1200" dirty="0"/>
          </a:p>
          <a:p>
            <a:r>
              <a:rPr lang="da-DK" sz="1600" cap="none" dirty="0"/>
              <a:t>FIND REGLER, KVIKGUIDES OG SVAR PÅ DINE SPØRGSMÅL HER:</a:t>
            </a:r>
          </a:p>
          <a:p>
            <a:endParaRPr lang="da-DK" sz="1200" cap="none" dirty="0"/>
          </a:p>
          <a:p>
            <a:r>
              <a:rPr lang="da-DK" sz="4800" cap="none" dirty="0">
                <a:solidFill>
                  <a:schemeClr val="tx2"/>
                </a:solidFill>
                <a:hlinkClick r:id="rId2">
                  <a:extLst>
                    <a:ext uri="{A12FA001-AC4F-418D-AE19-62706E023703}">
                      <ahyp:hlinkClr xmlns:ahyp="http://schemas.microsoft.com/office/drawing/2018/hyperlinkcolor" val="tx"/>
                    </a:ext>
                  </a:extLst>
                </a:hlinkClick>
              </a:rPr>
              <a:t>DBU.DK/KAMPLEDER</a:t>
            </a:r>
            <a:endParaRPr lang="da-DK" sz="4800" cap="none" dirty="0">
              <a:solidFill>
                <a:schemeClr val="tx2"/>
              </a:solidFill>
            </a:endParaRPr>
          </a:p>
          <a:p>
            <a:endParaRPr lang="da-DK" sz="1200" dirty="0"/>
          </a:p>
          <a:p>
            <a:endParaRPr lang="da-DK" sz="1200" dirty="0"/>
          </a:p>
          <a:p>
            <a:endParaRPr lang="da-DK" sz="1200" dirty="0"/>
          </a:p>
          <a:p>
            <a:endParaRPr lang="da-DK" sz="1200" cap="none" dirty="0"/>
          </a:p>
          <a:p>
            <a:endParaRPr lang="da-DK" sz="1200" cap="none" dirty="0"/>
          </a:p>
          <a:p>
            <a:r>
              <a:rPr lang="da-DK" sz="1200" cap="none" dirty="0"/>
              <a:t>Fotokreditering: Henrik Bjerregrav, Gert Blume og Johny Kristensen</a:t>
            </a:r>
          </a:p>
          <a:p>
            <a:endParaRPr lang="da-DK" sz="1200" dirty="0"/>
          </a:p>
        </p:txBody>
      </p:sp>
      <p:sp>
        <p:nvSpPr>
          <p:cNvPr id="3" name="Tekstfelt 2">
            <a:extLst>
              <a:ext uri="{FF2B5EF4-FFF2-40B4-BE49-F238E27FC236}">
                <a16:creationId xmlns:a16="http://schemas.microsoft.com/office/drawing/2014/main" id="{6649606B-4CAB-8C13-C2B2-6C990F1B2718}"/>
              </a:ext>
            </a:extLst>
          </p:cNvPr>
          <p:cNvSpPr txBox="1"/>
          <p:nvPr/>
        </p:nvSpPr>
        <p:spPr>
          <a:xfrm>
            <a:off x="4271369" y="188640"/>
            <a:ext cx="3646119" cy="276999"/>
          </a:xfrm>
          <a:prstGeom prst="rect">
            <a:avLst/>
          </a:prstGeom>
          <a:noFill/>
        </p:spPr>
        <p:txBody>
          <a:bodyPr wrap="square" rtlCol="0">
            <a:spAutoFit/>
          </a:bodyPr>
          <a:lstStyle/>
          <a:p>
            <a:pPr algn="ctr"/>
            <a:r>
              <a:rPr lang="da-DK" sz="1200" dirty="0">
                <a:latin typeface="Verdana" panose="020B0604030504040204" pitchFamily="34" charset="0"/>
                <a:ea typeface="Verdana" panose="020B0604030504040204" pitchFamily="34" charset="0"/>
              </a:rPr>
              <a:t>DBU Breddeuddannelse</a:t>
            </a:r>
          </a:p>
        </p:txBody>
      </p:sp>
    </p:spTree>
    <p:extLst>
      <p:ext uri="{BB962C8B-B14F-4D97-AF65-F5344CB8AC3E}">
        <p14:creationId xmlns:p14="http://schemas.microsoft.com/office/powerpoint/2010/main" val="384006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37283E7-D048-C344-F529-C9B1E554E88B}"/>
              </a:ext>
            </a:extLst>
          </p:cNvPr>
          <p:cNvSpPr>
            <a:spLocks noGrp="1"/>
          </p:cNvSpPr>
          <p:nvPr>
            <p:ph type="body" sz="quarter" idx="20"/>
          </p:nvPr>
        </p:nvSpPr>
        <p:spPr/>
        <p:txBody>
          <a:bodyPr/>
          <a:lstStyle/>
          <a:p>
            <a:r>
              <a:rPr lang="da-DK" dirty="0"/>
              <a:t>Din rolle som kampleder</a:t>
            </a:r>
          </a:p>
        </p:txBody>
      </p:sp>
      <p:sp>
        <p:nvSpPr>
          <p:cNvPr id="3" name="Pladsholder til tekst 2">
            <a:extLst>
              <a:ext uri="{FF2B5EF4-FFF2-40B4-BE49-F238E27FC236}">
                <a16:creationId xmlns:a16="http://schemas.microsoft.com/office/drawing/2014/main" id="{7D2DCFD0-3F20-A3E9-C3F7-BA6D9536F0CA}"/>
              </a:ext>
            </a:extLst>
          </p:cNvPr>
          <p:cNvSpPr>
            <a:spLocks noGrp="1"/>
          </p:cNvSpPr>
          <p:nvPr>
            <p:ph type="body" sz="quarter" idx="16"/>
          </p:nvPr>
        </p:nvSpPr>
        <p:spPr>
          <a:xfrm>
            <a:off x="553318" y="2420891"/>
            <a:ext cx="10655250" cy="3528388"/>
          </a:xfrm>
        </p:spPr>
        <p:txBody>
          <a:bodyPr/>
          <a:lstStyle/>
          <a:p>
            <a:pPr marL="171450" indent="-171450">
              <a:buFont typeface="Arial" panose="020B0604020202020204" pitchFamily="34" charset="0"/>
              <a:buChar char="•"/>
            </a:pPr>
            <a:r>
              <a:rPr lang="da-DK" dirty="0"/>
              <a:t>Det vigtigste er, at børnene har en god oplevelse. Det overtrumfer klart behovet for at alle regler følges til punkt og prikke.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Husk, det er en børnekamp, du er del af. Det er ikke væsentligt, om benskinnerne er uden på strømperne, eller om indkastet er udført helt korrekt.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Din vigtigste opgave er at skelne væsentligt fra uvæsentligt og være med til at sikre, at alle børn har en god oplevelse.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p:txBody>
      </p:sp>
      <p:sp>
        <p:nvSpPr>
          <p:cNvPr id="4" name="Pladsholder til tekst 3">
            <a:extLst>
              <a:ext uri="{FF2B5EF4-FFF2-40B4-BE49-F238E27FC236}">
                <a16:creationId xmlns:a16="http://schemas.microsoft.com/office/drawing/2014/main" id="{95B30C02-14D0-7025-0C13-5F81A9DFE0DE}"/>
              </a:ext>
            </a:extLst>
          </p:cNvPr>
          <p:cNvSpPr>
            <a:spLocks noGrp="1"/>
          </p:cNvSpPr>
          <p:nvPr>
            <p:ph type="body" sz="quarter" idx="21"/>
          </p:nvPr>
        </p:nvSpPr>
        <p:spPr/>
        <p:txBody>
          <a:bodyPr/>
          <a:lstStyle/>
          <a:p>
            <a:r>
              <a:rPr lang="da-DK" dirty="0"/>
              <a:t>Børnevenligt fodboldmiljø</a:t>
            </a:r>
          </a:p>
        </p:txBody>
      </p:sp>
    </p:spTree>
    <p:extLst>
      <p:ext uri="{BB962C8B-B14F-4D97-AF65-F5344CB8AC3E}">
        <p14:creationId xmlns:p14="http://schemas.microsoft.com/office/powerpoint/2010/main" val="281415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37283E7-D048-C344-F529-C9B1E554E88B}"/>
              </a:ext>
            </a:extLst>
          </p:cNvPr>
          <p:cNvSpPr>
            <a:spLocks noGrp="1"/>
          </p:cNvSpPr>
          <p:nvPr>
            <p:ph type="body" sz="quarter" idx="20"/>
          </p:nvPr>
        </p:nvSpPr>
        <p:spPr/>
        <p:txBody>
          <a:bodyPr/>
          <a:lstStyle/>
          <a:p>
            <a:r>
              <a:rPr lang="da-DK" dirty="0"/>
              <a:t>Din rolle som kampleder</a:t>
            </a:r>
          </a:p>
        </p:txBody>
      </p:sp>
      <p:sp>
        <p:nvSpPr>
          <p:cNvPr id="3" name="Pladsholder til tekst 2">
            <a:extLst>
              <a:ext uri="{FF2B5EF4-FFF2-40B4-BE49-F238E27FC236}">
                <a16:creationId xmlns:a16="http://schemas.microsoft.com/office/drawing/2014/main" id="{7D2DCFD0-3F20-A3E9-C3F7-BA6D9536F0CA}"/>
              </a:ext>
            </a:extLst>
          </p:cNvPr>
          <p:cNvSpPr>
            <a:spLocks noGrp="1"/>
          </p:cNvSpPr>
          <p:nvPr>
            <p:ph type="body" sz="quarter" idx="16"/>
          </p:nvPr>
        </p:nvSpPr>
        <p:spPr>
          <a:xfrm>
            <a:off x="553318" y="2420891"/>
            <a:ext cx="11591354" cy="3528388"/>
          </a:xfrm>
        </p:spPr>
        <p:txBody>
          <a:bodyPr/>
          <a:lstStyle/>
          <a:p>
            <a:r>
              <a:rPr lang="da-DK" b="1" dirty="0"/>
              <a:t>8 gode råd til kamplederen</a:t>
            </a:r>
          </a:p>
          <a:p>
            <a:endParaRPr lang="da-DK" b="1" dirty="0"/>
          </a:p>
          <a:p>
            <a:pPr marL="228600" indent="-228600">
              <a:buFont typeface="+mj-lt"/>
              <a:buAutoNum type="arabicPeriod"/>
            </a:pPr>
            <a:r>
              <a:rPr lang="da-DK" dirty="0"/>
              <a:t>Fodboldloven er skrevet af voksne til voksne. Børnefodbold er ikke en miniudgave af voksenfodbold – det er fodbold for børn.</a:t>
            </a:r>
          </a:p>
          <a:p>
            <a:pPr marL="228600" indent="-228600">
              <a:buFont typeface="+mj-lt"/>
              <a:buAutoNum type="arabicPeriod"/>
            </a:pPr>
            <a:endParaRPr lang="da-DK" dirty="0"/>
          </a:p>
          <a:p>
            <a:pPr marL="228600" indent="-228600">
              <a:buFont typeface="+mj-lt"/>
              <a:buAutoNum type="arabicPeriod"/>
            </a:pPr>
            <a:r>
              <a:rPr lang="da-DK" dirty="0"/>
              <a:t>Vis engagement og indlevelse. Vær til stede og vis over for børnene, at du også synes, det er fedt at være en del af kampen.</a:t>
            </a:r>
          </a:p>
          <a:p>
            <a:pPr marL="228600" indent="-228600">
              <a:buFont typeface="+mj-lt"/>
              <a:buAutoNum type="arabicPeriod"/>
            </a:pPr>
            <a:endParaRPr lang="da-DK" dirty="0"/>
          </a:p>
          <a:p>
            <a:pPr marL="228600" indent="-228600">
              <a:buFont typeface="+mj-lt"/>
              <a:buAutoNum type="arabicPeriod"/>
            </a:pPr>
            <a:r>
              <a:rPr lang="da-DK" dirty="0"/>
              <a:t>Se dig selv som en vejleder mere end en dommer. De færreste af spillerne (og sikkert også trænerne) kender reglerne til punkt og prikke.</a:t>
            </a:r>
          </a:p>
          <a:p>
            <a:pPr marL="228600" indent="-228600">
              <a:buFont typeface="+mj-lt"/>
              <a:buAutoNum type="arabicPeriod"/>
            </a:pPr>
            <a:endParaRPr lang="da-DK" dirty="0"/>
          </a:p>
          <a:p>
            <a:pPr marL="228600" indent="-228600">
              <a:buFont typeface="+mj-lt"/>
              <a:buAutoNum type="arabicPeriod"/>
            </a:pPr>
            <a:r>
              <a:rPr lang="da-DK" dirty="0"/>
              <a:t>Reglerne for udstyr i børnefodbold er mere lempelige end i fodboldloven. Det vigtigste er at børnene har en god og tryg oplevelse og ikke kommer til skade.</a:t>
            </a:r>
          </a:p>
          <a:p>
            <a:pPr marL="228600" indent="-228600">
              <a:buFont typeface="+mj-lt"/>
              <a:buAutoNum type="arabicPeriod"/>
            </a:pPr>
            <a:endParaRPr lang="da-DK" dirty="0"/>
          </a:p>
          <a:p>
            <a:pPr marL="228600" indent="-228600">
              <a:buFont typeface="+mj-lt"/>
              <a:buAutoNum type="arabicPeriod"/>
            </a:pPr>
            <a:r>
              <a:rPr lang="da-DK" dirty="0"/>
              <a:t>Snak med spillerne og trænerne og fortæl, hvorfor du dømmer, som du gør. Og ros gerne begge hold, når de gør deres bedste.</a:t>
            </a:r>
          </a:p>
          <a:p>
            <a:pPr marL="228600" indent="-228600">
              <a:buFont typeface="+mj-lt"/>
              <a:buAutoNum type="arabicPeriod"/>
            </a:pPr>
            <a:endParaRPr lang="da-DK" dirty="0"/>
          </a:p>
          <a:p>
            <a:pPr marL="228600" indent="-228600">
              <a:buFont typeface="+mj-lt"/>
              <a:buAutoNum type="arabicPeriod"/>
            </a:pPr>
            <a:r>
              <a:rPr lang="da-DK" dirty="0"/>
              <a:t>Stop evt. gerne spillet en enkelt gang eller to og vis, hvordan et korrekt indkast udføres, men undlad at være regelrytter og hindre kampens flow.</a:t>
            </a:r>
          </a:p>
          <a:p>
            <a:pPr marL="228600" indent="-228600">
              <a:buFont typeface="+mj-lt"/>
              <a:buAutoNum type="arabicPeriod"/>
            </a:pPr>
            <a:endParaRPr lang="da-DK" dirty="0"/>
          </a:p>
          <a:p>
            <a:pPr marL="228600" indent="-228600">
              <a:buFont typeface="+mj-lt"/>
              <a:buAutoNum type="arabicPeriod"/>
            </a:pPr>
            <a:r>
              <a:rPr lang="da-DK" dirty="0"/>
              <a:t>Som vejleder eller guide for børnefodboldspillere er det nogle store sko, du skal udfylde. Sørg derfor for, at du heller ikke går i for små sko.</a:t>
            </a:r>
          </a:p>
          <a:p>
            <a:pPr marL="228600" indent="-228600">
              <a:buFont typeface="+mj-lt"/>
              <a:buAutoNum type="arabicPeriod"/>
            </a:pPr>
            <a:endParaRPr lang="da-DK" dirty="0"/>
          </a:p>
          <a:p>
            <a:pPr marL="228600" indent="-228600">
              <a:buFont typeface="+mj-lt"/>
              <a:buAutoNum type="arabicPeriod"/>
            </a:pPr>
            <a:r>
              <a:rPr lang="da-DK" dirty="0"/>
              <a:t>Med et smil på læben kommer du længst.</a:t>
            </a:r>
          </a:p>
        </p:txBody>
      </p:sp>
      <p:sp>
        <p:nvSpPr>
          <p:cNvPr id="4" name="Pladsholder til tekst 3">
            <a:extLst>
              <a:ext uri="{FF2B5EF4-FFF2-40B4-BE49-F238E27FC236}">
                <a16:creationId xmlns:a16="http://schemas.microsoft.com/office/drawing/2014/main" id="{95B30C02-14D0-7025-0C13-5F81A9DFE0DE}"/>
              </a:ext>
            </a:extLst>
          </p:cNvPr>
          <p:cNvSpPr>
            <a:spLocks noGrp="1"/>
          </p:cNvSpPr>
          <p:nvPr>
            <p:ph type="body" sz="quarter" idx="21"/>
          </p:nvPr>
        </p:nvSpPr>
        <p:spPr/>
        <p:txBody>
          <a:bodyPr/>
          <a:lstStyle/>
          <a:p>
            <a:r>
              <a:rPr lang="da-DK" dirty="0"/>
              <a:t>Børnevenligt fodboldmiljø</a:t>
            </a:r>
          </a:p>
          <a:p>
            <a:endParaRPr lang="da-DK" dirty="0"/>
          </a:p>
        </p:txBody>
      </p:sp>
    </p:spTree>
    <p:extLst>
      <p:ext uri="{BB962C8B-B14F-4D97-AF65-F5344CB8AC3E}">
        <p14:creationId xmlns:p14="http://schemas.microsoft.com/office/powerpoint/2010/main" val="210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F1B4942-A2C2-E924-E4C3-E6204E61BBD6}"/>
              </a:ext>
            </a:extLst>
          </p:cNvPr>
          <p:cNvSpPr>
            <a:spLocks noGrp="1"/>
          </p:cNvSpPr>
          <p:nvPr>
            <p:ph type="body" sz="quarter" idx="20"/>
          </p:nvPr>
        </p:nvSpPr>
        <p:spPr/>
        <p:txBody>
          <a:bodyPr/>
          <a:lstStyle/>
          <a:p>
            <a:r>
              <a:rPr lang="da-DK" dirty="0"/>
              <a:t>Intentioner for miljøet</a:t>
            </a:r>
          </a:p>
        </p:txBody>
      </p:sp>
      <p:sp>
        <p:nvSpPr>
          <p:cNvPr id="3" name="Pladsholder til tekst 2">
            <a:extLst>
              <a:ext uri="{FF2B5EF4-FFF2-40B4-BE49-F238E27FC236}">
                <a16:creationId xmlns:a16="http://schemas.microsoft.com/office/drawing/2014/main" id="{EDCC9EB1-B794-46FD-4CCF-D607DBF62024}"/>
              </a:ext>
            </a:extLst>
          </p:cNvPr>
          <p:cNvSpPr>
            <a:spLocks noGrp="1"/>
          </p:cNvSpPr>
          <p:nvPr>
            <p:ph type="body" sz="quarter" idx="16"/>
          </p:nvPr>
        </p:nvSpPr>
        <p:spPr>
          <a:xfrm>
            <a:off x="553318" y="2420891"/>
            <a:ext cx="10079186" cy="3528388"/>
          </a:xfrm>
        </p:spPr>
        <p:txBody>
          <a:bodyPr/>
          <a:lstStyle/>
          <a:p>
            <a:r>
              <a:rPr lang="da-DK" b="1" dirty="0"/>
              <a:t>Før kampen</a:t>
            </a:r>
          </a:p>
          <a:p>
            <a:pPr marL="171450" indent="-171450">
              <a:buFont typeface="Arial" panose="020B0604020202020204" pitchFamily="34" charset="0"/>
              <a:buChar char="•"/>
            </a:pPr>
            <a:r>
              <a:rPr lang="da-DK" dirty="0"/>
              <a:t>Det anbefales, at der er en velkomstansvarlig til at anvise udehold og evt. kampleder omklædningsrum og baner.</a:t>
            </a:r>
          </a:p>
          <a:p>
            <a:pPr marL="171450" indent="-171450">
              <a:buFont typeface="Arial" panose="020B0604020202020204" pitchFamily="34" charset="0"/>
              <a:buChar char="•"/>
            </a:pPr>
            <a:r>
              <a:rPr lang="da-DK" dirty="0"/>
              <a:t>Trænerne mødes kort inden kampen.</a:t>
            </a:r>
          </a:p>
          <a:p>
            <a:pPr marL="171450" indent="-171450">
              <a:buFont typeface="Arial" panose="020B0604020202020204" pitchFamily="34" charset="0"/>
              <a:buChar char="•"/>
            </a:pPr>
            <a:r>
              <a:rPr lang="da-DK" dirty="0"/>
              <a:t>Spillerne liner op til fairplayhilsen før kampen.</a:t>
            </a:r>
          </a:p>
          <a:p>
            <a:pPr marL="171450" indent="-171450">
              <a:buFont typeface="Arial" panose="020B0604020202020204" pitchFamily="34" charset="0"/>
              <a:buChar char="•"/>
            </a:pPr>
            <a:endParaRPr lang="da-DK" dirty="0"/>
          </a:p>
          <a:p>
            <a:r>
              <a:rPr lang="da-DK" b="1" dirty="0"/>
              <a:t>Under kampen</a:t>
            </a:r>
          </a:p>
          <a:p>
            <a:pPr marL="171450" indent="-171450">
              <a:buFont typeface="Arial" panose="020B0604020202020204" pitchFamily="34" charset="0"/>
              <a:buChar char="•"/>
            </a:pPr>
            <a:r>
              <a:rPr lang="da-DK" dirty="0"/>
              <a:t>Forældrefri zone for kun trænere og spillere</a:t>
            </a:r>
          </a:p>
          <a:p>
            <a:pPr marL="171450" indent="-171450">
              <a:buFont typeface="Arial" panose="020B0604020202020204" pitchFamily="34" charset="0"/>
              <a:buChar char="•"/>
            </a:pPr>
            <a:r>
              <a:rPr lang="da-DK" dirty="0"/>
              <a:t>Ingen bag mållinjerne</a:t>
            </a:r>
          </a:p>
          <a:p>
            <a:pPr marL="171450" indent="-171450">
              <a:buFont typeface="Arial" panose="020B0604020202020204" pitchFamily="34" charset="0"/>
              <a:buChar char="•"/>
            </a:pPr>
            <a:r>
              <a:rPr lang="da-DK" dirty="0"/>
              <a:t>Ekstra kampbolde til rådighed – de voksne henter</a:t>
            </a:r>
          </a:p>
          <a:p>
            <a:pPr marL="171450" indent="-171450">
              <a:buFont typeface="Arial" panose="020B0604020202020204" pitchFamily="34" charset="0"/>
              <a:buChar char="•"/>
            </a:pPr>
            <a:r>
              <a:rPr lang="da-DK" dirty="0"/>
              <a:t>Børnene spiller mod hinanden – de voksne spiller med hinanden</a:t>
            </a:r>
          </a:p>
          <a:p>
            <a:pPr marL="171450" indent="-171450">
              <a:buFont typeface="Arial" panose="020B0604020202020204" pitchFamily="34" charset="0"/>
              <a:buChar char="•"/>
            </a:pPr>
            <a:r>
              <a:rPr lang="da-DK" dirty="0"/>
              <a:t>Lige Meget Spilletid</a:t>
            </a:r>
          </a:p>
          <a:p>
            <a:pPr marL="171450" indent="-171450">
              <a:buFont typeface="Arial" panose="020B0604020202020204" pitchFamily="34" charset="0"/>
              <a:buChar char="•"/>
            </a:pPr>
            <a:r>
              <a:rPr lang="da-DK" dirty="0"/>
              <a:t>Ingen handlingsanvisende tilråb – særligt ikke til boldholderen</a:t>
            </a:r>
          </a:p>
          <a:p>
            <a:pPr marL="171450" indent="-171450">
              <a:buFont typeface="Arial" panose="020B0604020202020204" pitchFamily="34" charset="0"/>
              <a:buChar char="•"/>
            </a:pPr>
            <a:endParaRPr lang="da-DK" dirty="0"/>
          </a:p>
          <a:p>
            <a:r>
              <a:rPr lang="da-DK" b="1" dirty="0"/>
              <a:t>Efter kampen</a:t>
            </a:r>
            <a:endParaRPr lang="da-DK" dirty="0"/>
          </a:p>
          <a:p>
            <a:pPr marL="171450" indent="-171450">
              <a:buFont typeface="Arial" panose="020B0604020202020204" pitchFamily="34" charset="0"/>
              <a:buChar char="•"/>
            </a:pPr>
            <a:r>
              <a:rPr lang="da-DK" dirty="0"/>
              <a:t>Fairplayhilsen / tak for kampen</a:t>
            </a:r>
          </a:p>
          <a:p>
            <a:pPr marL="171450" indent="-171450">
              <a:buFont typeface="Arial" panose="020B0604020202020204" pitchFamily="34" charset="0"/>
              <a:buChar char="•"/>
            </a:pPr>
            <a:r>
              <a:rPr lang="da-DK" dirty="0"/>
              <a:t>Trænerne mødes og runder dagen af</a:t>
            </a:r>
          </a:p>
        </p:txBody>
      </p:sp>
      <p:sp>
        <p:nvSpPr>
          <p:cNvPr id="4" name="Pladsholder til tekst 3">
            <a:extLst>
              <a:ext uri="{FF2B5EF4-FFF2-40B4-BE49-F238E27FC236}">
                <a16:creationId xmlns:a16="http://schemas.microsoft.com/office/drawing/2014/main" id="{7E110067-8C31-C2C0-A13B-706FCAD2173C}"/>
              </a:ext>
            </a:extLst>
          </p:cNvPr>
          <p:cNvSpPr>
            <a:spLocks noGrp="1"/>
          </p:cNvSpPr>
          <p:nvPr>
            <p:ph type="body" sz="quarter" idx="21"/>
          </p:nvPr>
        </p:nvSpPr>
        <p:spPr/>
        <p:txBody>
          <a:bodyPr/>
          <a:lstStyle/>
          <a:p>
            <a:r>
              <a:rPr lang="da-DK" dirty="0"/>
              <a:t>Regler for kampafvikling</a:t>
            </a:r>
          </a:p>
        </p:txBody>
      </p:sp>
      <p:sp>
        <p:nvSpPr>
          <p:cNvPr id="5" name="Tekstfelt 4">
            <a:extLst>
              <a:ext uri="{FF2B5EF4-FFF2-40B4-BE49-F238E27FC236}">
                <a16:creationId xmlns:a16="http://schemas.microsoft.com/office/drawing/2014/main" id="{D35D5AE3-0B3A-F97B-3DF8-223F7A05CF16}"/>
              </a:ext>
            </a:extLst>
          </p:cNvPr>
          <p:cNvSpPr txBox="1"/>
          <p:nvPr/>
        </p:nvSpPr>
        <p:spPr>
          <a:xfrm>
            <a:off x="6888088" y="3573016"/>
            <a:ext cx="4032448" cy="1908215"/>
          </a:xfrm>
          <a:prstGeom prst="rect">
            <a:avLst/>
          </a:prstGeom>
          <a:noFill/>
        </p:spPr>
        <p:txBody>
          <a:bodyPr wrap="square" rtlCol="0">
            <a:spAutoFit/>
          </a:bodyPr>
          <a:lstStyle/>
          <a:p>
            <a:r>
              <a:rPr lang="da-DK" b="1" dirty="0">
                <a:solidFill>
                  <a:srgbClr val="C00000"/>
                </a:solidFill>
              </a:rPr>
              <a:t>Forældre skal være forældre – ikke individuelle trænere for hver sit barn</a:t>
            </a:r>
          </a:p>
          <a:p>
            <a:endParaRPr lang="da-DK" sz="1000" b="1" dirty="0">
              <a:solidFill>
                <a:srgbClr val="C00000"/>
              </a:solidFill>
            </a:endParaRPr>
          </a:p>
          <a:p>
            <a:r>
              <a:rPr lang="da-DK" b="1" dirty="0">
                <a:solidFill>
                  <a:srgbClr val="C00000"/>
                </a:solidFill>
              </a:rPr>
              <a:t>”Dit barn har brug for en forælder – det har allerede en træner”</a:t>
            </a:r>
          </a:p>
        </p:txBody>
      </p:sp>
    </p:spTree>
    <p:extLst>
      <p:ext uri="{BB962C8B-B14F-4D97-AF65-F5344CB8AC3E}">
        <p14:creationId xmlns:p14="http://schemas.microsoft.com/office/powerpoint/2010/main" val="12287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F9D9AD-E8DC-2975-B693-938052FE2B4D}"/>
              </a:ext>
            </a:extLst>
          </p:cNvPr>
          <p:cNvSpPr>
            <a:spLocks noGrp="1"/>
          </p:cNvSpPr>
          <p:nvPr>
            <p:ph type="body" sz="quarter" idx="20"/>
          </p:nvPr>
        </p:nvSpPr>
        <p:spPr/>
        <p:txBody>
          <a:bodyPr/>
          <a:lstStyle/>
          <a:p>
            <a:r>
              <a:rPr lang="da-DK" sz="4400" dirty="0"/>
              <a:t>Kampens forløb</a:t>
            </a:r>
          </a:p>
          <a:p>
            <a:endParaRPr lang="da-DK" dirty="0"/>
          </a:p>
        </p:txBody>
      </p:sp>
      <p:sp>
        <p:nvSpPr>
          <p:cNvPr id="3" name="Pladsholder til tekst 2">
            <a:extLst>
              <a:ext uri="{FF2B5EF4-FFF2-40B4-BE49-F238E27FC236}">
                <a16:creationId xmlns:a16="http://schemas.microsoft.com/office/drawing/2014/main" id="{5A3B6923-288B-B98E-BDE6-5260A0BA953B}"/>
              </a:ext>
            </a:extLst>
          </p:cNvPr>
          <p:cNvSpPr>
            <a:spLocks noGrp="1"/>
          </p:cNvSpPr>
          <p:nvPr>
            <p:ph type="body" sz="quarter" idx="16"/>
          </p:nvPr>
        </p:nvSpPr>
        <p:spPr>
          <a:xfrm>
            <a:off x="553318" y="2420891"/>
            <a:ext cx="8927058" cy="3528388"/>
          </a:xfrm>
        </p:spPr>
        <p:txBody>
          <a:bodyPr/>
          <a:lstStyle/>
          <a:p>
            <a:r>
              <a:rPr lang="da-DK" b="1" dirty="0"/>
              <a:t>Kampens begyndelse</a:t>
            </a:r>
          </a:p>
          <a:p>
            <a:pPr marL="171450" indent="-171450">
              <a:buFont typeface="Arial" panose="020B0604020202020204" pitchFamily="34" charset="0"/>
              <a:buChar char="•"/>
            </a:pPr>
            <a:r>
              <a:rPr lang="da-DK" dirty="0"/>
              <a:t>Fairplayhilsen (fremmer det gode kampmiljø)</a:t>
            </a:r>
          </a:p>
          <a:p>
            <a:pPr marL="171450" indent="-171450">
              <a:buFont typeface="Arial" panose="020B0604020202020204" pitchFamily="34" charset="0"/>
              <a:buChar char="•"/>
            </a:pPr>
            <a:r>
              <a:rPr lang="da-DK" dirty="0"/>
              <a:t>Lodtrækning</a:t>
            </a:r>
          </a:p>
          <a:p>
            <a:pPr marL="171450" indent="-171450">
              <a:buFont typeface="Arial" panose="020B0604020202020204" pitchFamily="34" charset="0"/>
              <a:buChar char="•"/>
            </a:pPr>
            <a:r>
              <a:rPr lang="da-DK" dirty="0"/>
              <a:t>Kickoff</a:t>
            </a:r>
          </a:p>
          <a:p>
            <a:endParaRPr lang="da-DK" dirty="0"/>
          </a:p>
          <a:p>
            <a:r>
              <a:rPr lang="da-DK" b="1" dirty="0"/>
              <a:t>Under kampen</a:t>
            </a:r>
          </a:p>
          <a:p>
            <a:pPr marL="171450" indent="-171450">
              <a:buFont typeface="Arial" panose="020B0604020202020204" pitchFamily="34" charset="0"/>
              <a:buChar char="•"/>
            </a:pPr>
            <a:r>
              <a:rPr lang="da-DK" dirty="0"/>
              <a:t>Kampen skal selvfølgelig afvikles efter reglerne – men du skal vejlede mere end dømme</a:t>
            </a:r>
          </a:p>
          <a:p>
            <a:pPr marL="171450" indent="-171450">
              <a:buFont typeface="Arial" panose="020B0604020202020204" pitchFamily="34" charset="0"/>
              <a:buChar char="•"/>
            </a:pPr>
            <a:r>
              <a:rPr lang="da-DK" dirty="0"/>
              <a:t>Styr på basis – fornemmelse for niveauet</a:t>
            </a:r>
          </a:p>
          <a:p>
            <a:pPr marL="171450" indent="-171450">
              <a:buFont typeface="Arial" panose="020B0604020202020204" pitchFamily="34" charset="0"/>
              <a:buChar char="•"/>
            </a:pPr>
            <a:r>
              <a:rPr lang="da-DK" dirty="0"/>
              <a:t>Forklar – snak med spillerne om reglerne </a:t>
            </a:r>
          </a:p>
          <a:p>
            <a:endParaRPr lang="da-DK" dirty="0"/>
          </a:p>
          <a:p>
            <a:r>
              <a:rPr lang="da-DK" b="1" dirty="0"/>
              <a:t>Efter kampen</a:t>
            </a:r>
          </a:p>
          <a:p>
            <a:pPr marL="171450" indent="-171450">
              <a:buFont typeface="Arial" panose="020B0604020202020204" pitchFamily="34" charset="0"/>
              <a:buChar char="•"/>
            </a:pPr>
            <a:r>
              <a:rPr lang="da-DK" dirty="0"/>
              <a:t>Sig tak for kampen (til spillere, trænere, holdledere, forældre m.fl.)</a:t>
            </a:r>
          </a:p>
          <a:p>
            <a:endParaRPr lang="da-DK" dirty="0"/>
          </a:p>
        </p:txBody>
      </p:sp>
      <p:sp>
        <p:nvSpPr>
          <p:cNvPr id="4" name="Pladsholder til tekst 3">
            <a:extLst>
              <a:ext uri="{FF2B5EF4-FFF2-40B4-BE49-F238E27FC236}">
                <a16:creationId xmlns:a16="http://schemas.microsoft.com/office/drawing/2014/main" id="{3ABDCD0C-B167-F94C-60D4-B8BD830B7A8C}"/>
              </a:ext>
            </a:extLst>
          </p:cNvPr>
          <p:cNvSpPr>
            <a:spLocks noGrp="1"/>
          </p:cNvSpPr>
          <p:nvPr>
            <p:ph type="body" sz="quarter" idx="21"/>
          </p:nvPr>
        </p:nvSpPr>
        <p:spPr/>
        <p:txBody>
          <a:bodyPr/>
          <a:lstStyle/>
          <a:p>
            <a:r>
              <a:rPr lang="da-DK" dirty="0"/>
              <a:t>Børnevenligt fodboldmiljø</a:t>
            </a:r>
          </a:p>
        </p:txBody>
      </p:sp>
    </p:spTree>
    <p:extLst>
      <p:ext uri="{BB962C8B-B14F-4D97-AF65-F5344CB8AC3E}">
        <p14:creationId xmlns:p14="http://schemas.microsoft.com/office/powerpoint/2010/main" val="1751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F9D9AD-E8DC-2975-B693-938052FE2B4D}"/>
              </a:ext>
            </a:extLst>
          </p:cNvPr>
          <p:cNvSpPr>
            <a:spLocks noGrp="1"/>
          </p:cNvSpPr>
          <p:nvPr>
            <p:ph type="body" sz="quarter" idx="20"/>
          </p:nvPr>
        </p:nvSpPr>
        <p:spPr/>
        <p:txBody>
          <a:bodyPr/>
          <a:lstStyle/>
          <a:p>
            <a:r>
              <a:rPr lang="da-DK" sz="4400" dirty="0"/>
              <a:t>Voksenadfærd</a:t>
            </a:r>
          </a:p>
        </p:txBody>
      </p:sp>
      <p:sp>
        <p:nvSpPr>
          <p:cNvPr id="3" name="Pladsholder til tekst 2">
            <a:extLst>
              <a:ext uri="{FF2B5EF4-FFF2-40B4-BE49-F238E27FC236}">
                <a16:creationId xmlns:a16="http://schemas.microsoft.com/office/drawing/2014/main" id="{5A3B6923-288B-B98E-BDE6-5260A0BA953B}"/>
              </a:ext>
            </a:extLst>
          </p:cNvPr>
          <p:cNvSpPr>
            <a:spLocks noGrp="1"/>
          </p:cNvSpPr>
          <p:nvPr>
            <p:ph type="body" sz="quarter" idx="16"/>
          </p:nvPr>
        </p:nvSpPr>
        <p:spPr>
          <a:xfrm>
            <a:off x="553318" y="2420891"/>
            <a:ext cx="10223202" cy="3528388"/>
          </a:xfrm>
        </p:spPr>
        <p:txBody>
          <a:bodyPr/>
          <a:lstStyle/>
          <a:p>
            <a:pPr marL="171450" indent="-171450">
              <a:buFont typeface="Arial" panose="020B0604020202020204" pitchFamily="34" charset="0"/>
              <a:buChar char="•"/>
            </a:pPr>
            <a:r>
              <a:rPr lang="da-DK" dirty="0"/>
              <a:t>Husk på, at børn kopierer den adfærd, de ser fra deres voksne rollemodeller (trænere, forældre, bedsteforældre, klubfolk mv.).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Husk også på, at selvom fodbold er følelser, så er børnefodbold ikke noget, der skal eller bør påvirke voksne mennesker, så de mister kontrollen over deres følelser.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Udvis derfor fairplay, storsind og overskud</a:t>
            </a:r>
            <a:br>
              <a:rPr lang="da-DK" dirty="0"/>
            </a:br>
            <a:r>
              <a:rPr lang="da-DK" dirty="0"/>
              <a:t> – for børnenes skyld.</a:t>
            </a:r>
          </a:p>
          <a:p>
            <a:pPr marL="171450" indent="-171450">
              <a:buFont typeface="Arial" panose="020B0604020202020204" pitchFamily="34" charset="0"/>
              <a:buChar char="•"/>
            </a:pPr>
            <a:endParaRPr lang="da-DK" dirty="0"/>
          </a:p>
        </p:txBody>
      </p:sp>
      <p:sp>
        <p:nvSpPr>
          <p:cNvPr id="4" name="Pladsholder til tekst 3">
            <a:extLst>
              <a:ext uri="{FF2B5EF4-FFF2-40B4-BE49-F238E27FC236}">
                <a16:creationId xmlns:a16="http://schemas.microsoft.com/office/drawing/2014/main" id="{3ABDCD0C-B167-F94C-60D4-B8BD830B7A8C}"/>
              </a:ext>
            </a:extLst>
          </p:cNvPr>
          <p:cNvSpPr>
            <a:spLocks noGrp="1"/>
          </p:cNvSpPr>
          <p:nvPr>
            <p:ph type="body" sz="quarter" idx="21"/>
          </p:nvPr>
        </p:nvSpPr>
        <p:spPr/>
        <p:txBody>
          <a:bodyPr/>
          <a:lstStyle/>
          <a:p>
            <a:r>
              <a:rPr lang="da-DK" dirty="0"/>
              <a:t>Børnevenligt fodboldmiljø</a:t>
            </a:r>
          </a:p>
        </p:txBody>
      </p:sp>
    </p:spTree>
    <p:extLst>
      <p:ext uri="{BB962C8B-B14F-4D97-AF65-F5344CB8AC3E}">
        <p14:creationId xmlns:p14="http://schemas.microsoft.com/office/powerpoint/2010/main" val="122913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F9D9AD-E8DC-2975-B693-938052FE2B4D}"/>
              </a:ext>
            </a:extLst>
          </p:cNvPr>
          <p:cNvSpPr>
            <a:spLocks noGrp="1"/>
          </p:cNvSpPr>
          <p:nvPr>
            <p:ph type="body" sz="quarter" idx="20"/>
          </p:nvPr>
        </p:nvSpPr>
        <p:spPr/>
        <p:txBody>
          <a:bodyPr/>
          <a:lstStyle/>
          <a:p>
            <a:r>
              <a:rPr lang="da-DK" sz="4400" dirty="0"/>
              <a:t>spilleradfærd</a:t>
            </a:r>
          </a:p>
        </p:txBody>
      </p:sp>
      <p:sp>
        <p:nvSpPr>
          <p:cNvPr id="3" name="Pladsholder til tekst 2">
            <a:extLst>
              <a:ext uri="{FF2B5EF4-FFF2-40B4-BE49-F238E27FC236}">
                <a16:creationId xmlns:a16="http://schemas.microsoft.com/office/drawing/2014/main" id="{5A3B6923-288B-B98E-BDE6-5260A0BA953B}"/>
              </a:ext>
            </a:extLst>
          </p:cNvPr>
          <p:cNvSpPr>
            <a:spLocks noGrp="1"/>
          </p:cNvSpPr>
          <p:nvPr>
            <p:ph type="body" sz="quarter" idx="16"/>
          </p:nvPr>
        </p:nvSpPr>
        <p:spPr>
          <a:xfrm>
            <a:off x="553318" y="2420891"/>
            <a:ext cx="10223202" cy="3528388"/>
          </a:xfrm>
        </p:spPr>
        <p:txBody>
          <a:bodyPr/>
          <a:lstStyle/>
          <a:p>
            <a:r>
              <a:rPr lang="da-DK" dirty="0"/>
              <a:t>Børn kopierer det, de ser i fjernsynet:</a:t>
            </a:r>
          </a:p>
          <a:p>
            <a:pPr marL="171450" indent="-171450">
              <a:buFont typeface="Arial" panose="020B0604020202020204" pitchFamily="34" charset="0"/>
              <a:buChar char="•"/>
            </a:pPr>
            <a:r>
              <a:rPr lang="da-DK" dirty="0"/>
              <a:t>Film</a:t>
            </a:r>
          </a:p>
          <a:p>
            <a:pPr marL="171450" indent="-171450">
              <a:buFont typeface="Arial" panose="020B0604020202020204" pitchFamily="34" charset="0"/>
              <a:buChar char="•"/>
            </a:pPr>
            <a:r>
              <a:rPr lang="da-DK" dirty="0"/>
              <a:t>Riven i trøjen</a:t>
            </a:r>
          </a:p>
          <a:p>
            <a:pPr marL="171450" indent="-171450">
              <a:buFont typeface="Arial" panose="020B0604020202020204" pitchFamily="34" charset="0"/>
              <a:buChar char="•"/>
            </a:pPr>
            <a:r>
              <a:rPr lang="da-DK" dirty="0"/>
              <a:t>Benspænd</a:t>
            </a:r>
          </a:p>
          <a:p>
            <a:pPr marL="171450" indent="-171450">
              <a:buFont typeface="Arial" panose="020B0604020202020204" pitchFamily="34" charset="0"/>
              <a:buChar char="•"/>
            </a:pPr>
            <a:r>
              <a:rPr lang="da-DK" dirty="0"/>
              <a:t>Osv.</a:t>
            </a:r>
          </a:p>
          <a:p>
            <a:pPr marL="171450" indent="-171450">
              <a:buFont typeface="Arial" panose="020B0604020202020204" pitchFamily="34" charset="0"/>
              <a:buChar char="•"/>
            </a:pPr>
            <a:endParaRPr lang="da-DK" dirty="0"/>
          </a:p>
          <a:p>
            <a:r>
              <a:rPr lang="da-DK" b="1" dirty="0"/>
              <a:t>Hvad kan du som kampleder gøre, hvis spillere optræder uhensigtsmæssigt?</a:t>
            </a:r>
          </a:p>
          <a:p>
            <a:pPr marL="171450" indent="-171450">
              <a:buFont typeface="Arial" panose="020B0604020202020204" pitchFamily="34" charset="0"/>
              <a:buChar char="•"/>
            </a:pPr>
            <a:r>
              <a:rPr lang="da-DK" dirty="0"/>
              <a:t>Kontakt træneren, hvis du oplever uhensigtsmæssige tendenser hos en eller flere spillere.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Advarsler og udvisninger er ikke en del af børnefodbolden!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Men du kan som kampleder anvise træneren at give en bestemt spiller en pause på 5 minutter. </a:t>
            </a:r>
            <a:br>
              <a:rPr lang="da-DK" dirty="0"/>
            </a:br>
            <a:r>
              <a:rPr lang="da-DK" dirty="0"/>
              <a:t>Der må indsættes en anden spiller imens.</a:t>
            </a:r>
          </a:p>
        </p:txBody>
      </p:sp>
      <p:sp>
        <p:nvSpPr>
          <p:cNvPr id="4" name="Pladsholder til tekst 3">
            <a:extLst>
              <a:ext uri="{FF2B5EF4-FFF2-40B4-BE49-F238E27FC236}">
                <a16:creationId xmlns:a16="http://schemas.microsoft.com/office/drawing/2014/main" id="{3ABDCD0C-B167-F94C-60D4-B8BD830B7A8C}"/>
              </a:ext>
            </a:extLst>
          </p:cNvPr>
          <p:cNvSpPr>
            <a:spLocks noGrp="1"/>
          </p:cNvSpPr>
          <p:nvPr>
            <p:ph type="body" sz="quarter" idx="21"/>
          </p:nvPr>
        </p:nvSpPr>
        <p:spPr/>
        <p:txBody>
          <a:bodyPr/>
          <a:lstStyle/>
          <a:p>
            <a:r>
              <a:rPr lang="da-DK" dirty="0"/>
              <a:t>Børnevenligt fodboldmiljø</a:t>
            </a:r>
          </a:p>
        </p:txBody>
      </p:sp>
    </p:spTree>
    <p:extLst>
      <p:ext uri="{BB962C8B-B14F-4D97-AF65-F5344CB8AC3E}">
        <p14:creationId xmlns:p14="http://schemas.microsoft.com/office/powerpoint/2010/main" val="28714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F9D9AD-E8DC-2975-B693-938052FE2B4D}"/>
              </a:ext>
            </a:extLst>
          </p:cNvPr>
          <p:cNvSpPr>
            <a:spLocks noGrp="1"/>
          </p:cNvSpPr>
          <p:nvPr>
            <p:ph type="body" sz="quarter" idx="20"/>
          </p:nvPr>
        </p:nvSpPr>
        <p:spPr/>
        <p:txBody>
          <a:bodyPr/>
          <a:lstStyle/>
          <a:p>
            <a:r>
              <a:rPr lang="da-DK" sz="4400" dirty="0"/>
              <a:t>De 10 forældrebud – vær et forbillede</a:t>
            </a:r>
          </a:p>
        </p:txBody>
      </p:sp>
      <p:sp>
        <p:nvSpPr>
          <p:cNvPr id="3" name="Pladsholder til tekst 2">
            <a:extLst>
              <a:ext uri="{FF2B5EF4-FFF2-40B4-BE49-F238E27FC236}">
                <a16:creationId xmlns:a16="http://schemas.microsoft.com/office/drawing/2014/main" id="{5A3B6923-288B-B98E-BDE6-5260A0BA953B}"/>
              </a:ext>
            </a:extLst>
          </p:cNvPr>
          <p:cNvSpPr>
            <a:spLocks noGrp="1"/>
          </p:cNvSpPr>
          <p:nvPr>
            <p:ph type="body" sz="quarter" idx="16"/>
          </p:nvPr>
        </p:nvSpPr>
        <p:spPr>
          <a:xfrm>
            <a:off x="553318" y="2420891"/>
            <a:ext cx="10223202" cy="3528388"/>
          </a:xfrm>
        </p:spPr>
        <p:txBody>
          <a:bodyPr/>
          <a:lstStyle/>
          <a:p>
            <a:pPr marL="228600" indent="-228600">
              <a:lnSpc>
                <a:spcPct val="100000"/>
              </a:lnSpc>
              <a:buFont typeface="+mj-lt"/>
              <a:buAutoNum type="arabicPeriod"/>
            </a:pPr>
            <a:r>
              <a:rPr lang="da-DK" dirty="0"/>
              <a:t>Mød op til træning og kamp – dit barn ønsker det</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Giv opmuntring til alle spillere under kampen – ikke bare din egen datter eller søn</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Giv opmuntring i både med- og modgang – giv ikke uberettiget kritik, men positiv og vejledende kritik</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Respekter trænernes brug af spillere – forsøg ikke at påvirke ham/hende under kamp</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Se på kamplederen som en vejleder – kritiser ikke hans/hendes afgørelser</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Giv opfordringer til dit barn om at deltage – ikke pres</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Spørg om kampen var spændende og sjov – ikke kun om resultatet</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Sørg for rigtigt og fornuftigt udstyr – overdriv ikke</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Vis respekt for arbejdet i klubben – bak op om initiativer til årlige forældremøder, hvor I kan afklare ambitioner og holdninger. Du behøver ikke andre forudsætninger for at tage del i klubbens liv end lyst og engagement</a:t>
            </a:r>
          </a:p>
          <a:p>
            <a:pPr marL="228600" indent="-228600">
              <a:lnSpc>
                <a:spcPct val="100000"/>
              </a:lnSpc>
              <a:buFont typeface="+mj-lt"/>
              <a:buAutoNum type="arabicPeriod"/>
            </a:pPr>
            <a:endParaRPr lang="da-DK" dirty="0"/>
          </a:p>
          <a:p>
            <a:pPr marL="228600" indent="-228600">
              <a:lnSpc>
                <a:spcPct val="100000"/>
              </a:lnSpc>
              <a:buFont typeface="+mj-lt"/>
              <a:buAutoNum type="arabicPeriod"/>
            </a:pPr>
            <a:r>
              <a:rPr lang="da-DK" dirty="0"/>
              <a:t>Tænk på, at dit barn spiller fodbold – ikke dig!</a:t>
            </a:r>
          </a:p>
        </p:txBody>
      </p:sp>
      <p:sp>
        <p:nvSpPr>
          <p:cNvPr id="4" name="Pladsholder til tekst 3">
            <a:extLst>
              <a:ext uri="{FF2B5EF4-FFF2-40B4-BE49-F238E27FC236}">
                <a16:creationId xmlns:a16="http://schemas.microsoft.com/office/drawing/2014/main" id="{3ABDCD0C-B167-F94C-60D4-B8BD830B7A8C}"/>
              </a:ext>
            </a:extLst>
          </p:cNvPr>
          <p:cNvSpPr>
            <a:spLocks noGrp="1"/>
          </p:cNvSpPr>
          <p:nvPr>
            <p:ph type="body" sz="quarter" idx="21"/>
          </p:nvPr>
        </p:nvSpPr>
        <p:spPr/>
        <p:txBody>
          <a:bodyPr/>
          <a:lstStyle/>
          <a:p>
            <a:r>
              <a:rPr lang="da-DK" dirty="0"/>
              <a:t>Børnevenligt fodboldmiljø</a:t>
            </a:r>
          </a:p>
        </p:txBody>
      </p:sp>
    </p:spTree>
    <p:extLst>
      <p:ext uri="{BB962C8B-B14F-4D97-AF65-F5344CB8AC3E}">
        <p14:creationId xmlns:p14="http://schemas.microsoft.com/office/powerpoint/2010/main" val="10538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BU Master White">
  <a:themeElements>
    <a:clrScheme name="Custom 1">
      <a:dk1>
        <a:srgbClr val="C90B0E"/>
      </a:dk1>
      <a:lt1>
        <a:srgbClr val="FFFFFF"/>
      </a:lt1>
      <a:dk2>
        <a:srgbClr val="9C0F06"/>
      </a:dk2>
      <a:lt2>
        <a:srgbClr val="FFFFFF"/>
      </a:lt2>
      <a:accent1>
        <a:srgbClr val="FD0000"/>
      </a:accent1>
      <a:accent2>
        <a:srgbClr val="C90B0E"/>
      </a:accent2>
      <a:accent3>
        <a:srgbClr val="B50201"/>
      </a:accent3>
      <a:accent4>
        <a:srgbClr val="9C0F06"/>
      </a:accent4>
      <a:accent5>
        <a:srgbClr val="7E0F06"/>
      </a:accent5>
      <a:accent6>
        <a:srgbClr val="690F06"/>
      </a:accent6>
      <a:hlink>
        <a:srgbClr val="C6C6C6"/>
      </a:hlink>
      <a:folHlink>
        <a:srgbClr val="878787"/>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F49A82CB-7E11-4524-B977-09FA7125BC5A}" vid="{CFFFB3D7-C9A4-48EC-A9B4-4E5296DAF0DB}"/>
    </a:ext>
  </a:extLst>
</a:theme>
</file>

<file path=ppt/theme/theme2.xml><?xml version="1.0" encoding="utf-8"?>
<a:theme xmlns:a="http://schemas.openxmlformats.org/drawingml/2006/main" name="DBU Master Red">
  <a:themeElements>
    <a:clrScheme name="Custom 2">
      <a:dk1>
        <a:srgbClr val="FFFFFF"/>
      </a:dk1>
      <a:lt1>
        <a:srgbClr val="C90B0E"/>
      </a:lt1>
      <a:dk2>
        <a:srgbClr val="FFFFFF"/>
      </a:dk2>
      <a:lt2>
        <a:srgbClr val="9C0F06"/>
      </a:lt2>
      <a:accent1>
        <a:srgbClr val="FD0000"/>
      </a:accent1>
      <a:accent2>
        <a:srgbClr val="C90B0E"/>
      </a:accent2>
      <a:accent3>
        <a:srgbClr val="B50201"/>
      </a:accent3>
      <a:accent4>
        <a:srgbClr val="9C0F06"/>
      </a:accent4>
      <a:accent5>
        <a:srgbClr val="7E0F06"/>
      </a:accent5>
      <a:accent6>
        <a:srgbClr val="690F06"/>
      </a:accent6>
      <a:hlink>
        <a:srgbClr val="C6C6C6"/>
      </a:hlink>
      <a:folHlink>
        <a:srgbClr val="878787"/>
      </a:folHlink>
    </a:clrScheme>
    <a:fontScheme name="Dansk Boldspil Union">
      <a:majorFont>
        <a:latin typeface="DBU-BoldWide"/>
        <a:ea typeface=""/>
        <a:cs typeface=""/>
      </a:majorFont>
      <a:minorFont>
        <a:latin typeface="DBU-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F49A82CB-7E11-4524-B977-09FA7125BC5A}" vid="{E705C9B8-CC7D-4037-83C1-5863C4A3FBA7}"/>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b5748e-533e-41ad-b3d7-6faaa83d3585" xsi:nil="true"/>
    <lcf76f155ced4ddcb4097134ff3c332f xmlns="ec54a948-f87e-4f9c-ad29-758cbd5e727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5BEB65BEAE9084684935B44C10E551C" ma:contentTypeVersion="18" ma:contentTypeDescription="Opret et nyt dokument." ma:contentTypeScope="" ma:versionID="d3a91b3004b229248a0f833affbb4449">
  <xsd:schema xmlns:xsd="http://www.w3.org/2001/XMLSchema" xmlns:xs="http://www.w3.org/2001/XMLSchema" xmlns:p="http://schemas.microsoft.com/office/2006/metadata/properties" xmlns:ns2="ec54a948-f87e-4f9c-ad29-758cbd5e7272" xmlns:ns3="3512ea6c-02e3-4514-a99c-49af17d0e7b7" xmlns:ns4="f1b5748e-533e-41ad-b3d7-6faaa83d3585" targetNamespace="http://schemas.microsoft.com/office/2006/metadata/properties" ma:root="true" ma:fieldsID="e45d156a5f451f0d93178881fd6624a7" ns2:_="" ns3:_="" ns4:_="">
    <xsd:import namespace="ec54a948-f87e-4f9c-ad29-758cbd5e7272"/>
    <xsd:import namespace="3512ea6c-02e3-4514-a99c-49af17d0e7b7"/>
    <xsd:import namespace="f1b5748e-533e-41ad-b3d7-6faaa83d35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4a948-f87e-4f9c-ad29-758cbd5e72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65f4492f-fb79-4ff7-84ed-df0ab84bd9d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12ea6c-02e3-4514-a99c-49af17d0e7b7"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b5748e-533e-41ad-b3d7-6faaa83d358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8af3d07-a1c1-4afb-88e1-c482099adc5c}" ma:internalName="TaxCatchAll" ma:showField="CatchAllData" ma:web="3512ea6c-02e3-4514-a99c-49af17d0e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7FB3B-38C4-4BA2-B05C-A2008490973C}">
  <ds:schemaRef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ec54a948-f87e-4f9c-ad29-758cbd5e7272"/>
    <ds:schemaRef ds:uri="http://schemas.microsoft.com/office/2006/documentManagement/types"/>
    <ds:schemaRef ds:uri="f1b5748e-533e-41ad-b3d7-6faaa83d3585"/>
    <ds:schemaRef ds:uri="3512ea6c-02e3-4514-a99c-49af17d0e7b7"/>
    <ds:schemaRef ds:uri="http://purl.org/dc/dcmitype/"/>
    <ds:schemaRef ds:uri="http://purl.org/dc/terms/"/>
  </ds:schemaRefs>
</ds:datastoreItem>
</file>

<file path=customXml/itemProps2.xml><?xml version="1.0" encoding="utf-8"?>
<ds:datastoreItem xmlns:ds="http://schemas.openxmlformats.org/officeDocument/2006/customXml" ds:itemID="{3591CE2B-97FA-4C44-97AC-41621E49B196}">
  <ds:schemaRefs>
    <ds:schemaRef ds:uri="http://schemas.microsoft.com/sharepoint/v3/contenttype/forms"/>
  </ds:schemaRefs>
</ds:datastoreItem>
</file>

<file path=customXml/itemProps3.xml><?xml version="1.0" encoding="utf-8"?>
<ds:datastoreItem xmlns:ds="http://schemas.openxmlformats.org/officeDocument/2006/customXml" ds:itemID="{3232F93C-4927-4323-9AFA-73C0A466D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4a948-f87e-4f9c-ad29-758cbd5e7272"/>
    <ds:schemaRef ds:uri="3512ea6c-02e3-4514-a99c-49af17d0e7b7"/>
    <ds:schemaRef ds:uri="f1b5748e-533e-41ad-b3d7-6faaa83d3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DBU_Uddannelse_PPT</Template>
  <TotalTime>1491</TotalTime>
  <Words>2352</Words>
  <Application>Microsoft Office PowerPoint</Application>
  <PresentationFormat>Widescreen</PresentationFormat>
  <Paragraphs>292</Paragraphs>
  <Slides>23</Slides>
  <Notes>0</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23</vt:i4>
      </vt:variant>
    </vt:vector>
  </HeadingPairs>
  <TitlesOfParts>
    <vt:vector size="31" baseType="lpstr">
      <vt:lpstr>Arial</vt:lpstr>
      <vt:lpstr>Calibri</vt:lpstr>
      <vt:lpstr>DBU</vt:lpstr>
      <vt:lpstr>DBU Wide</vt:lpstr>
      <vt:lpstr>DBU-Regular</vt:lpstr>
      <vt:lpstr>Verdana</vt:lpstr>
      <vt:lpstr>DBU Master White</vt:lpstr>
      <vt:lpstr>DBU Master Red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Lauridsen - DBU Jylland</dc:creator>
  <cp:lastModifiedBy>Ina Tofterup - DBU Jylland</cp:lastModifiedBy>
  <cp:revision>24</cp:revision>
  <dcterms:created xsi:type="dcterms:W3CDTF">2023-09-18T18:18:22Z</dcterms:created>
  <dcterms:modified xsi:type="dcterms:W3CDTF">2024-07-03T09:10:22Z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0x010100D1FC9A4A07B7B14D9BEA5AECF28286B6</vt:lpwstr>
  </property>
  <property fmtid="{D5CDD505-2E9C-101B-9397-08002B2CF9AE}" pid="3" name="MediaServiceImageTags">
    <vt:lpwstr/>
  </property>
</Properties>
</file>